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7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8.xml" ContentType="application/vnd.openxmlformats-officedocument.theme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theme/theme19.xml" ContentType="application/vnd.openxmlformats-officedocument.theme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theme/theme20.xml" ContentType="application/vnd.openxmlformats-officedocument.theme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theme/theme21.xml" ContentType="application/vnd.openxmlformats-officedocument.theme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theme/theme22.xml" ContentType="application/vnd.openxmlformats-officedocument.theme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theme/theme23.xml" ContentType="application/vnd.openxmlformats-officedocument.theme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theme/theme24.xml" ContentType="application/vnd.openxmlformats-officedocument.theme+xml"/>
  <Override PartName="/ppt/theme/themeOverride15.xml" ContentType="application/vnd.openxmlformats-officedocument.themeOverride+xml"/>
  <Override PartName="/ppt/theme/themeOverride16.xml" ContentType="application/vnd.openxmlformats-officedocument.themeOverride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theme/theme25.xml" ContentType="application/vnd.openxmlformats-officedocument.theme+xml"/>
  <Override PartName="/ppt/theme/themeOverride17.xml" ContentType="application/vnd.openxmlformats-officedocument.themeOverride+xml"/>
  <Override PartName="/ppt/theme/themeOverride18.xml" ContentType="application/vnd.openxmlformats-officedocument.themeOverride+xml"/>
  <Override PartName="/ppt/theme/theme26.xml" ContentType="application/vnd.openxmlformats-officedocument.theme+xml"/>
  <Override PartName="/ppt/theme/theme2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4158" r:id="rId3"/>
    <p:sldMasterId id="2147487731" r:id="rId4"/>
    <p:sldMasterId id="2147494109" r:id="rId5"/>
    <p:sldMasterId id="2147495507" r:id="rId6"/>
    <p:sldMasterId id="2147497621" r:id="rId7"/>
    <p:sldMasterId id="2147497633" r:id="rId8"/>
    <p:sldMasterId id="2147497645" r:id="rId9"/>
    <p:sldMasterId id="2147497657" r:id="rId10"/>
    <p:sldMasterId id="2147497669" r:id="rId11"/>
    <p:sldMasterId id="2147497681" r:id="rId12"/>
    <p:sldMasterId id="2147497693" r:id="rId13"/>
    <p:sldMasterId id="2147497705" r:id="rId14"/>
    <p:sldMasterId id="2147497753" r:id="rId15"/>
    <p:sldMasterId id="2147497765" r:id="rId16"/>
    <p:sldMasterId id="2147497777" r:id="rId17"/>
    <p:sldMasterId id="2147497789" r:id="rId18"/>
    <p:sldMasterId id="2147497801" r:id="rId19"/>
    <p:sldMasterId id="2147497813" r:id="rId20"/>
    <p:sldMasterId id="2147497825" r:id="rId21"/>
    <p:sldMasterId id="2147497828" r:id="rId22"/>
    <p:sldMasterId id="2147497840" r:id="rId23"/>
    <p:sldMasterId id="2147497852" r:id="rId24"/>
    <p:sldMasterId id="2147497864" r:id="rId25"/>
  </p:sldMasterIdLst>
  <p:notesMasterIdLst>
    <p:notesMasterId r:id="rId110"/>
  </p:notesMasterIdLst>
  <p:handoutMasterIdLst>
    <p:handoutMasterId r:id="rId111"/>
  </p:handoutMasterIdLst>
  <p:sldIdLst>
    <p:sldId id="287" r:id="rId26"/>
    <p:sldId id="437" r:id="rId27"/>
    <p:sldId id="310" r:id="rId28"/>
    <p:sldId id="439" r:id="rId29"/>
    <p:sldId id="390" r:id="rId30"/>
    <p:sldId id="422" r:id="rId31"/>
    <p:sldId id="391" r:id="rId32"/>
    <p:sldId id="393" r:id="rId33"/>
    <p:sldId id="291" r:id="rId34"/>
    <p:sldId id="394" r:id="rId35"/>
    <p:sldId id="400" r:id="rId36"/>
    <p:sldId id="398" r:id="rId37"/>
    <p:sldId id="541" r:id="rId38"/>
    <p:sldId id="538" r:id="rId39"/>
    <p:sldId id="542" r:id="rId40"/>
    <p:sldId id="543" r:id="rId41"/>
    <p:sldId id="540" r:id="rId42"/>
    <p:sldId id="399" r:id="rId43"/>
    <p:sldId id="544" r:id="rId44"/>
    <p:sldId id="539" r:id="rId45"/>
    <p:sldId id="545" r:id="rId46"/>
    <p:sldId id="395" r:id="rId47"/>
    <p:sldId id="396" r:id="rId48"/>
    <p:sldId id="366" r:id="rId49"/>
    <p:sldId id="357" r:id="rId50"/>
    <p:sldId id="388" r:id="rId51"/>
    <p:sldId id="367" r:id="rId52"/>
    <p:sldId id="389" r:id="rId53"/>
    <p:sldId id="440" r:id="rId54"/>
    <p:sldId id="441" r:id="rId55"/>
    <p:sldId id="549" r:id="rId56"/>
    <p:sldId id="442" r:id="rId57"/>
    <p:sldId id="405" r:id="rId58"/>
    <p:sldId id="534" r:id="rId59"/>
    <p:sldId id="535" r:id="rId60"/>
    <p:sldId id="518" r:id="rId61"/>
    <p:sldId id="519" r:id="rId62"/>
    <p:sldId id="520" r:id="rId63"/>
    <p:sldId id="445" r:id="rId64"/>
    <p:sldId id="478" r:id="rId65"/>
    <p:sldId id="446" r:id="rId66"/>
    <p:sldId id="448" r:id="rId67"/>
    <p:sldId id="479" r:id="rId68"/>
    <p:sldId id="480" r:id="rId69"/>
    <p:sldId id="481" r:id="rId70"/>
    <p:sldId id="523" r:id="rId71"/>
    <p:sldId id="522" r:id="rId72"/>
    <p:sldId id="524" r:id="rId73"/>
    <p:sldId id="525" r:id="rId74"/>
    <p:sldId id="526" r:id="rId75"/>
    <p:sldId id="527" r:id="rId76"/>
    <p:sldId id="528" r:id="rId77"/>
    <p:sldId id="529" r:id="rId78"/>
    <p:sldId id="537" r:id="rId79"/>
    <p:sldId id="547" r:id="rId80"/>
    <p:sldId id="530" r:id="rId81"/>
    <p:sldId id="568" r:id="rId82"/>
    <p:sldId id="548" r:id="rId83"/>
    <p:sldId id="531" r:id="rId84"/>
    <p:sldId id="532" r:id="rId85"/>
    <p:sldId id="533" r:id="rId86"/>
    <p:sldId id="444" r:id="rId87"/>
    <p:sldId id="482" r:id="rId88"/>
    <p:sldId id="483" r:id="rId89"/>
    <p:sldId id="484" r:id="rId90"/>
    <p:sldId id="550" r:id="rId91"/>
    <p:sldId id="551" r:id="rId92"/>
    <p:sldId id="552" r:id="rId93"/>
    <p:sldId id="553" r:id="rId94"/>
    <p:sldId id="554" r:id="rId95"/>
    <p:sldId id="555" r:id="rId96"/>
    <p:sldId id="556" r:id="rId97"/>
    <p:sldId id="557" r:id="rId98"/>
    <p:sldId id="558" r:id="rId99"/>
    <p:sldId id="559" r:id="rId100"/>
    <p:sldId id="560" r:id="rId101"/>
    <p:sldId id="561" r:id="rId102"/>
    <p:sldId id="562" r:id="rId103"/>
    <p:sldId id="563" r:id="rId104"/>
    <p:sldId id="564" r:id="rId105"/>
    <p:sldId id="565" r:id="rId106"/>
    <p:sldId id="566" r:id="rId107"/>
    <p:sldId id="567" r:id="rId108"/>
    <p:sldId id="517" r:id="rId109"/>
  </p:sldIdLst>
  <p:sldSz cx="9144000" cy="6858000" type="screen4x3"/>
  <p:notesSz cx="9296400" cy="7010400"/>
  <p:defaultTextStyle>
    <a:defPPr>
      <a:defRPr lang="es-ES"/>
    </a:defPPr>
    <a:lvl1pPr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66"/>
    <a:srgbClr val="006666"/>
    <a:srgbClr val="FFFF99"/>
    <a:srgbClr val="FF9900"/>
    <a:srgbClr val="660033"/>
    <a:srgbClr val="3E1F00"/>
    <a:srgbClr val="1B311F"/>
    <a:srgbClr val="422C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23" autoAdjust="0"/>
    <p:restoredTop sz="94652" autoAdjust="0"/>
  </p:normalViewPr>
  <p:slideViewPr>
    <p:cSldViewPr>
      <p:cViewPr varScale="1">
        <p:scale>
          <a:sx n="110" d="100"/>
          <a:sy n="110" d="100"/>
        </p:scale>
        <p:origin x="1518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876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17.xml"/><Relationship Id="rId47" Type="http://schemas.openxmlformats.org/officeDocument/2006/relationships/slide" Target="slides/slide22.xml"/><Relationship Id="rId63" Type="http://schemas.openxmlformats.org/officeDocument/2006/relationships/slide" Target="slides/slide38.xml"/><Relationship Id="rId68" Type="http://schemas.openxmlformats.org/officeDocument/2006/relationships/slide" Target="slides/slide43.xml"/><Relationship Id="rId84" Type="http://schemas.openxmlformats.org/officeDocument/2006/relationships/slide" Target="slides/slide59.xml"/><Relationship Id="rId89" Type="http://schemas.openxmlformats.org/officeDocument/2006/relationships/slide" Target="slides/slide64.xml"/><Relationship Id="rId112" Type="http://schemas.openxmlformats.org/officeDocument/2006/relationships/presProps" Target="presProps.xml"/><Relationship Id="rId16" Type="http://schemas.openxmlformats.org/officeDocument/2006/relationships/slideMaster" Target="slideMasters/slideMaster16.xml"/><Relationship Id="rId107" Type="http://schemas.openxmlformats.org/officeDocument/2006/relationships/slide" Target="slides/slide82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7.xml"/><Relationship Id="rId37" Type="http://schemas.openxmlformats.org/officeDocument/2006/relationships/slide" Target="slides/slide12.xml"/><Relationship Id="rId53" Type="http://schemas.openxmlformats.org/officeDocument/2006/relationships/slide" Target="slides/slide28.xml"/><Relationship Id="rId58" Type="http://schemas.openxmlformats.org/officeDocument/2006/relationships/slide" Target="slides/slide33.xml"/><Relationship Id="rId74" Type="http://schemas.openxmlformats.org/officeDocument/2006/relationships/slide" Target="slides/slide49.xml"/><Relationship Id="rId79" Type="http://schemas.openxmlformats.org/officeDocument/2006/relationships/slide" Target="slides/slide54.xml"/><Relationship Id="rId102" Type="http://schemas.openxmlformats.org/officeDocument/2006/relationships/slide" Target="slides/slide77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65.xml"/><Relationship Id="rId95" Type="http://schemas.openxmlformats.org/officeDocument/2006/relationships/slide" Target="slides/slide70.xml"/><Relationship Id="rId22" Type="http://schemas.openxmlformats.org/officeDocument/2006/relationships/slideMaster" Target="slideMasters/slideMaster22.xml"/><Relationship Id="rId27" Type="http://schemas.openxmlformats.org/officeDocument/2006/relationships/slide" Target="slides/slide2.xml"/><Relationship Id="rId43" Type="http://schemas.openxmlformats.org/officeDocument/2006/relationships/slide" Target="slides/slide18.xml"/><Relationship Id="rId48" Type="http://schemas.openxmlformats.org/officeDocument/2006/relationships/slide" Target="slides/slide23.xml"/><Relationship Id="rId64" Type="http://schemas.openxmlformats.org/officeDocument/2006/relationships/slide" Target="slides/slide39.xml"/><Relationship Id="rId69" Type="http://schemas.openxmlformats.org/officeDocument/2006/relationships/slide" Target="slides/slide44.xml"/><Relationship Id="rId113" Type="http://schemas.openxmlformats.org/officeDocument/2006/relationships/viewProps" Target="viewProps.xml"/><Relationship Id="rId80" Type="http://schemas.openxmlformats.org/officeDocument/2006/relationships/slide" Target="slides/slide55.xml"/><Relationship Id="rId85" Type="http://schemas.openxmlformats.org/officeDocument/2006/relationships/slide" Target="slides/slide60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33" Type="http://schemas.openxmlformats.org/officeDocument/2006/relationships/slide" Target="slides/slide8.xml"/><Relationship Id="rId38" Type="http://schemas.openxmlformats.org/officeDocument/2006/relationships/slide" Target="slides/slide13.xml"/><Relationship Id="rId59" Type="http://schemas.openxmlformats.org/officeDocument/2006/relationships/slide" Target="slides/slide34.xml"/><Relationship Id="rId103" Type="http://schemas.openxmlformats.org/officeDocument/2006/relationships/slide" Target="slides/slide78.xml"/><Relationship Id="rId108" Type="http://schemas.openxmlformats.org/officeDocument/2006/relationships/slide" Target="slides/slide83.xml"/><Relationship Id="rId54" Type="http://schemas.openxmlformats.org/officeDocument/2006/relationships/slide" Target="slides/slide29.xml"/><Relationship Id="rId70" Type="http://schemas.openxmlformats.org/officeDocument/2006/relationships/slide" Target="slides/slide45.xml"/><Relationship Id="rId75" Type="http://schemas.openxmlformats.org/officeDocument/2006/relationships/slide" Target="slides/slide50.xml"/><Relationship Id="rId91" Type="http://schemas.openxmlformats.org/officeDocument/2006/relationships/slide" Target="slides/slide66.xml"/><Relationship Id="rId96" Type="http://schemas.openxmlformats.org/officeDocument/2006/relationships/slide" Target="slides/slide7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" Target="slides/slide3.xml"/><Relationship Id="rId36" Type="http://schemas.openxmlformats.org/officeDocument/2006/relationships/slide" Target="slides/slide11.xml"/><Relationship Id="rId49" Type="http://schemas.openxmlformats.org/officeDocument/2006/relationships/slide" Target="slides/slide24.xml"/><Relationship Id="rId57" Type="http://schemas.openxmlformats.org/officeDocument/2006/relationships/slide" Target="slides/slide32.xml"/><Relationship Id="rId106" Type="http://schemas.openxmlformats.org/officeDocument/2006/relationships/slide" Target="slides/slide81.xml"/><Relationship Id="rId114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6.xml"/><Relationship Id="rId44" Type="http://schemas.openxmlformats.org/officeDocument/2006/relationships/slide" Target="slides/slide19.xml"/><Relationship Id="rId52" Type="http://schemas.openxmlformats.org/officeDocument/2006/relationships/slide" Target="slides/slide27.xml"/><Relationship Id="rId60" Type="http://schemas.openxmlformats.org/officeDocument/2006/relationships/slide" Target="slides/slide35.xml"/><Relationship Id="rId65" Type="http://schemas.openxmlformats.org/officeDocument/2006/relationships/slide" Target="slides/slide40.xml"/><Relationship Id="rId73" Type="http://schemas.openxmlformats.org/officeDocument/2006/relationships/slide" Target="slides/slide48.xml"/><Relationship Id="rId78" Type="http://schemas.openxmlformats.org/officeDocument/2006/relationships/slide" Target="slides/slide53.xml"/><Relationship Id="rId81" Type="http://schemas.openxmlformats.org/officeDocument/2006/relationships/slide" Target="slides/slide56.xml"/><Relationship Id="rId86" Type="http://schemas.openxmlformats.org/officeDocument/2006/relationships/slide" Target="slides/slide61.xml"/><Relationship Id="rId94" Type="http://schemas.openxmlformats.org/officeDocument/2006/relationships/slide" Target="slides/slide69.xml"/><Relationship Id="rId99" Type="http://schemas.openxmlformats.org/officeDocument/2006/relationships/slide" Target="slides/slide74.xml"/><Relationship Id="rId101" Type="http://schemas.openxmlformats.org/officeDocument/2006/relationships/slide" Target="slides/slide76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4.xml"/><Relationship Id="rId109" Type="http://schemas.openxmlformats.org/officeDocument/2006/relationships/slide" Target="slides/slide84.xml"/><Relationship Id="rId34" Type="http://schemas.openxmlformats.org/officeDocument/2006/relationships/slide" Target="slides/slide9.xml"/><Relationship Id="rId50" Type="http://schemas.openxmlformats.org/officeDocument/2006/relationships/slide" Target="slides/slide25.xml"/><Relationship Id="rId55" Type="http://schemas.openxmlformats.org/officeDocument/2006/relationships/slide" Target="slides/slide30.xml"/><Relationship Id="rId76" Type="http://schemas.openxmlformats.org/officeDocument/2006/relationships/slide" Target="slides/slide51.xml"/><Relationship Id="rId97" Type="http://schemas.openxmlformats.org/officeDocument/2006/relationships/slide" Target="slides/slide72.xml"/><Relationship Id="rId104" Type="http://schemas.openxmlformats.org/officeDocument/2006/relationships/slide" Target="slides/slide79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46.xml"/><Relationship Id="rId92" Type="http://schemas.openxmlformats.org/officeDocument/2006/relationships/slide" Target="slides/slide67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4.xml"/><Relationship Id="rId24" Type="http://schemas.openxmlformats.org/officeDocument/2006/relationships/slideMaster" Target="slideMasters/slideMaster24.xml"/><Relationship Id="rId40" Type="http://schemas.openxmlformats.org/officeDocument/2006/relationships/slide" Target="slides/slide15.xml"/><Relationship Id="rId45" Type="http://schemas.openxmlformats.org/officeDocument/2006/relationships/slide" Target="slides/slide20.xml"/><Relationship Id="rId66" Type="http://schemas.openxmlformats.org/officeDocument/2006/relationships/slide" Target="slides/slide41.xml"/><Relationship Id="rId87" Type="http://schemas.openxmlformats.org/officeDocument/2006/relationships/slide" Target="slides/slide62.xml"/><Relationship Id="rId110" Type="http://schemas.openxmlformats.org/officeDocument/2006/relationships/notesMaster" Target="notesMasters/notesMaster1.xml"/><Relationship Id="rId115" Type="http://schemas.openxmlformats.org/officeDocument/2006/relationships/tableStyles" Target="tableStyles.xml"/><Relationship Id="rId61" Type="http://schemas.openxmlformats.org/officeDocument/2006/relationships/slide" Target="slides/slide36.xml"/><Relationship Id="rId82" Type="http://schemas.openxmlformats.org/officeDocument/2006/relationships/slide" Target="slides/slide57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5.xml"/><Relationship Id="rId35" Type="http://schemas.openxmlformats.org/officeDocument/2006/relationships/slide" Target="slides/slide10.xml"/><Relationship Id="rId56" Type="http://schemas.openxmlformats.org/officeDocument/2006/relationships/slide" Target="slides/slide31.xml"/><Relationship Id="rId77" Type="http://schemas.openxmlformats.org/officeDocument/2006/relationships/slide" Target="slides/slide52.xml"/><Relationship Id="rId100" Type="http://schemas.openxmlformats.org/officeDocument/2006/relationships/slide" Target="slides/slide75.xml"/><Relationship Id="rId105" Type="http://schemas.openxmlformats.org/officeDocument/2006/relationships/slide" Target="slides/slide80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6.xml"/><Relationship Id="rId72" Type="http://schemas.openxmlformats.org/officeDocument/2006/relationships/slide" Target="slides/slide47.xml"/><Relationship Id="rId93" Type="http://schemas.openxmlformats.org/officeDocument/2006/relationships/slide" Target="slides/slide68.xml"/><Relationship Id="rId98" Type="http://schemas.openxmlformats.org/officeDocument/2006/relationships/slide" Target="slides/slide73.xml"/><Relationship Id="rId3" Type="http://schemas.openxmlformats.org/officeDocument/2006/relationships/slideMaster" Target="slideMasters/slideMaster3.xml"/><Relationship Id="rId25" Type="http://schemas.openxmlformats.org/officeDocument/2006/relationships/slideMaster" Target="slideMasters/slideMaster25.xml"/><Relationship Id="rId46" Type="http://schemas.openxmlformats.org/officeDocument/2006/relationships/slide" Target="slides/slide21.xml"/><Relationship Id="rId67" Type="http://schemas.openxmlformats.org/officeDocument/2006/relationships/slide" Target="slides/slide42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6.xml"/><Relationship Id="rId62" Type="http://schemas.openxmlformats.org/officeDocument/2006/relationships/slide" Target="slides/slide37.xml"/><Relationship Id="rId83" Type="http://schemas.openxmlformats.org/officeDocument/2006/relationships/slide" Target="slides/slide58.xml"/><Relationship Id="rId88" Type="http://schemas.openxmlformats.org/officeDocument/2006/relationships/slide" Target="slides/slide63.xml"/><Relationship Id="rId111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/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9075" cy="350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3" name="Date Placeholder 2">
            <a:extLst/>
          </p:cNvPr>
          <p:cNvSpPr>
            <a:spLocks noGrp="1"/>
          </p:cNvSpPr>
          <p:nvPr>
            <p:ph type="dt" sz="quarter" idx="1"/>
          </p:nvPr>
        </p:nvSpPr>
        <p:spPr>
          <a:xfrm>
            <a:off x="5264150" y="0"/>
            <a:ext cx="4030663" cy="350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9EA1A60A-C146-4503-8831-874681C7005F}" type="datetimeFigureOut">
              <a:rPr lang="th-TH"/>
              <a:pPr>
                <a:defRPr/>
              </a:pPr>
              <a:t>11/01/62</a:t>
            </a:fld>
            <a:endParaRPr lang="th-TH"/>
          </a:p>
        </p:txBody>
      </p:sp>
      <p:sp>
        <p:nvSpPr>
          <p:cNvPr id="4" name="Footer Placeholder 3">
            <a:extLst/>
          </p:cNvPr>
          <p:cNvSpPr>
            <a:spLocks noGrp="1"/>
          </p:cNvSpPr>
          <p:nvPr>
            <p:ph type="ftr" sz="quarter" idx="2"/>
          </p:nvPr>
        </p:nvSpPr>
        <p:spPr>
          <a:xfrm>
            <a:off x="0" y="6659563"/>
            <a:ext cx="4029075" cy="3508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Slide Number Placeholder 4">
            <a:extLst/>
          </p:cNvPr>
          <p:cNvSpPr>
            <a:spLocks noGrp="1"/>
          </p:cNvSpPr>
          <p:nvPr>
            <p:ph type="sldNum" sz="quarter" idx="3"/>
          </p:nvPr>
        </p:nvSpPr>
        <p:spPr>
          <a:xfrm>
            <a:off x="5264150" y="6659563"/>
            <a:ext cx="4030663" cy="35083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3295125F-0C30-405D-A39E-13AEF1B1B846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582120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9075" cy="350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ยึดวันที่ 2"/>
          <p:cNvSpPr>
            <a:spLocks noGrp="1"/>
          </p:cNvSpPr>
          <p:nvPr>
            <p:ph type="dt" idx="1"/>
          </p:nvPr>
        </p:nvSpPr>
        <p:spPr>
          <a:xfrm>
            <a:off x="5265738" y="0"/>
            <a:ext cx="4029075" cy="350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AC1463-5EBC-447C-9815-E19B4AF0BD6C}" type="datetimeFigureOut">
              <a:rPr lang="th-TH" smtClean="0"/>
              <a:pPr/>
              <a:t>11/01/62</a:t>
            </a:fld>
            <a:endParaRPr lang="th-TH"/>
          </a:p>
        </p:txBody>
      </p:sp>
      <p:sp>
        <p:nvSpPr>
          <p:cNvPr id="4" name="ตัวยึดรูปบนภาพนิ่ง 3"/>
          <p:cNvSpPr>
            <a:spLocks noGrp="1" noRot="1" noChangeAspect="1"/>
          </p:cNvSpPr>
          <p:nvPr>
            <p:ph type="sldImg" idx="2"/>
          </p:nvPr>
        </p:nvSpPr>
        <p:spPr>
          <a:xfrm>
            <a:off x="2895600" y="525463"/>
            <a:ext cx="3505200" cy="2628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ตัวยึด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930275" y="3330575"/>
            <a:ext cx="7435850" cy="3154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6657975"/>
            <a:ext cx="4029075" cy="3508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5"/>
          </p:nvPr>
        </p:nvSpPr>
        <p:spPr>
          <a:xfrm>
            <a:off x="5265738" y="6657975"/>
            <a:ext cx="4029075" cy="3508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2C65CA-4AAC-438A-8693-382B87582E55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5468033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10.xml"/><Relationship Id="rId1" Type="http://schemas.openxmlformats.org/officeDocument/2006/relationships/themeOverride" Target="../theme/themeOverride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10.xml"/><Relationship Id="rId1" Type="http://schemas.openxmlformats.org/officeDocument/2006/relationships/themeOverride" Target="../theme/themeOverride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13.xml"/><Relationship Id="rId1" Type="http://schemas.openxmlformats.org/officeDocument/2006/relationships/themeOverride" Target="../theme/themeOverride9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13.xml"/><Relationship Id="rId1" Type="http://schemas.openxmlformats.org/officeDocument/2006/relationships/themeOverride" Target="../theme/themeOverride10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16.xml"/><Relationship Id="rId1" Type="http://schemas.openxmlformats.org/officeDocument/2006/relationships/themeOverride" Target="../theme/themeOverride11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16.xml"/><Relationship Id="rId1" Type="http://schemas.openxmlformats.org/officeDocument/2006/relationships/themeOverride" Target="../theme/themeOverride12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20.xml"/><Relationship Id="rId1" Type="http://schemas.openxmlformats.org/officeDocument/2006/relationships/themeOverride" Target="../theme/themeOverride13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20.xml"/><Relationship Id="rId1" Type="http://schemas.openxmlformats.org/officeDocument/2006/relationships/themeOverride" Target="../theme/themeOverride14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3.xml"/><Relationship Id="rId1" Type="http://schemas.openxmlformats.org/officeDocument/2006/relationships/themeOverride" Target="../theme/themeOverride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24.xml"/><Relationship Id="rId1" Type="http://schemas.openxmlformats.org/officeDocument/2006/relationships/themeOverride" Target="../theme/themeOverride15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24.xml"/><Relationship Id="rId1" Type="http://schemas.openxmlformats.org/officeDocument/2006/relationships/themeOverride" Target="../theme/themeOverride16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3.xml"/><Relationship Id="rId1" Type="http://schemas.openxmlformats.org/officeDocument/2006/relationships/themeOverride" Target="../theme/themeOverride4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25.xml"/><Relationship Id="rId1" Type="http://schemas.openxmlformats.org/officeDocument/2006/relationships/themeOverride" Target="../theme/themeOverride17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25.xml"/><Relationship Id="rId1" Type="http://schemas.openxmlformats.org/officeDocument/2006/relationships/themeOverride" Target="../theme/themeOverride18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4.xml"/><Relationship Id="rId1" Type="http://schemas.openxmlformats.org/officeDocument/2006/relationships/themeOverride" Target="../theme/themeOverride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4.xml"/><Relationship Id="rId1" Type="http://schemas.openxmlformats.org/officeDocument/2006/relationships/themeOverride" Target="../theme/themeOverride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C828167-B484-44D2-A205-9C8CBB243199}" type="datetimeFigureOut">
              <a:rPr lang="en-US"/>
              <a:pPr>
                <a:defRPr/>
              </a:pPr>
              <a:t>1/11/2019</a:t>
            </a:fld>
            <a:endParaRPr lang="en-US"/>
          </a:p>
        </p:txBody>
      </p:sp>
      <p:sp>
        <p:nvSpPr>
          <p:cNvPr id="5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AF7ADE3-5F6D-4BB6-8A3B-777290355A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0304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57C1997-0A98-405B-9CF7-775AD1F48698}" type="datetimeFigureOut">
              <a:rPr lang="en-US"/>
              <a:pPr>
                <a:defRPr/>
              </a:pPr>
              <a:t>1/11/2019</a:t>
            </a:fld>
            <a:endParaRPr lang="en-US"/>
          </a:p>
        </p:txBody>
      </p:sp>
      <p:sp>
        <p:nvSpPr>
          <p:cNvPr id="5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39C56F9-30A5-4B9F-957F-5DB300A376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40713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ภาพนิ่งชื่อเรื่อง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 bwMode="ltGray">
          <a:xfrm>
            <a:off x="0" y="2"/>
            <a:ext cx="9144000" cy="513556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2100">
              <a:solidFill>
                <a:prstClr val="white"/>
              </a:solidFill>
            </a:endParaRPr>
          </a:p>
        </p:txBody>
      </p:sp>
      <p:sp>
        <p:nvSpPr>
          <p:cNvPr id="5" name="สี่เหลี่ยมผืนผ้า 9"/>
          <p:cNvSpPr/>
          <p:nvPr/>
        </p:nvSpPr>
        <p:spPr bwMode="invGray">
          <a:xfrm>
            <a:off x="0" y="5127625"/>
            <a:ext cx="9144000" cy="46038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2100">
              <a:solidFill>
                <a:prstClr val="white"/>
              </a:solidFill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tIns="0" bIns="0" anchor="t"/>
          <a:lstStyle>
            <a:lvl1pPr algn="l">
              <a:defRPr sz="3525" b="1"/>
            </a:lvl1pPr>
            <a:extLst/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1500">
                <a:solidFill>
                  <a:srgbClr val="FFFFFF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lang="th-TH" smtClean="0"/>
              <a:t>คลิกเพื่อแก้ไขลักษณะชื่อเรื่องรองต้นแบบ</a:t>
            </a:r>
            <a:endParaRPr lang="en-US"/>
          </a:p>
        </p:txBody>
      </p:sp>
      <p:sp>
        <p:nvSpPr>
          <p:cNvPr id="6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prstClr val="white">
                    <a:tint val="9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5DE2F27-A104-4816-8220-6087B4F75BCA}" type="datetimeFigureOut">
              <a:rPr lang="th-TH"/>
              <a:pPr>
                <a:defRPr/>
              </a:pPr>
              <a:t>11/01/62</a:t>
            </a:fld>
            <a:endParaRPr lang="th-TH"/>
          </a:p>
        </p:txBody>
      </p:sp>
      <p:sp>
        <p:nvSpPr>
          <p:cNvPr id="7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prstClr val="white">
                    <a:tint val="9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8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prstClr val="white">
                    <a:tint val="9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1F0CBA8-0328-4B1E-AD1B-CB745B77087C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238555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AA9BB4A-949E-488A-8729-159750B93354}" type="datetimeFigureOut">
              <a:rPr lang="th-TH"/>
              <a:pPr>
                <a:defRPr/>
              </a:pPr>
              <a:t>11/01/62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5BF03F0-C22D-47E2-B4BA-E4D0879A1991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71682480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ส่วนหัวของส่วน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 bwMode="ltGray">
          <a:xfrm>
            <a:off x="0" y="2"/>
            <a:ext cx="9144000" cy="260191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2100">
              <a:solidFill>
                <a:prstClr val="white"/>
              </a:solidFill>
            </a:endParaRPr>
          </a:p>
        </p:txBody>
      </p:sp>
      <p:sp>
        <p:nvSpPr>
          <p:cNvPr id="5" name="สี่เหลี่ยมผืนผ้า 11"/>
          <p:cNvSpPr/>
          <p:nvPr/>
        </p:nvSpPr>
        <p:spPr bwMode="invGray">
          <a:xfrm>
            <a:off x="0" y="2601915"/>
            <a:ext cx="9144000" cy="46037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2100">
              <a:solidFill>
                <a:prstClr val="white"/>
              </a:solidFill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tIns="0" rIns="91440" bIns="0" anchor="b"/>
          <a:lstStyle>
            <a:lvl1pPr algn="l">
              <a:defRPr sz="3525" b="1" cap="none" baseline="0"/>
            </a:lvl1pPr>
            <a:extLst/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/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prstClr val="white">
                    <a:tint val="9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73BB629-4AE2-41F2-8463-30E8AFCC7C00}" type="datetimeFigureOut">
              <a:rPr lang="th-TH"/>
              <a:pPr>
                <a:defRPr/>
              </a:pPr>
              <a:t>11/01/62</a:t>
            </a:fld>
            <a:endParaRPr lang="th-TH"/>
          </a:p>
        </p:txBody>
      </p:sp>
      <p:sp>
        <p:nvSpPr>
          <p:cNvPr id="7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prstClr val="white">
                    <a:tint val="9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8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prstClr val="white">
                    <a:tint val="9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6178A94-57FA-49A4-96ED-CB9CF1590223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1477749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  <a:extLst/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  <a:extLst/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CECB72E-9BB7-4C44-876F-BFF22DB8CE8C}" type="datetimeFigureOut">
              <a:rPr lang="th-TH"/>
              <a:pPr>
                <a:defRPr/>
              </a:pPr>
              <a:t>11/01/62</a:t>
            </a:fld>
            <a:endParaRPr lang="th-TH"/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C84DE02-FD37-4271-AD06-408233B3674B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34676668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457200" y="1698989"/>
            <a:ext cx="4040188" cy="715355"/>
          </a:xfrm>
        </p:spPr>
        <p:txBody>
          <a:bodyPr lIns="146304" anchor="ctr"/>
          <a:lstStyle>
            <a:lvl1pPr marL="0" indent="0">
              <a:buNone/>
              <a:defRPr sz="1725" b="1" cap="all" baseline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  <a:extLst/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  <a:extLst/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5" name="ตัวยึดข้อความ 4"/>
          <p:cNvSpPr>
            <a:spLocks noGrp="1"/>
          </p:cNvSpPr>
          <p:nvPr>
            <p:ph type="body" sz="quarter" idx="3"/>
          </p:nvPr>
        </p:nvSpPr>
        <p:spPr>
          <a:xfrm>
            <a:off x="4645026" y="1698989"/>
            <a:ext cx="4041775" cy="715355"/>
          </a:xfrm>
        </p:spPr>
        <p:txBody>
          <a:bodyPr lIns="146304" anchor="ctr"/>
          <a:lstStyle>
            <a:lvl1pPr marL="0" indent="0">
              <a:buNone/>
              <a:defRPr sz="1725" b="1" cap="all" baseline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  <a:extLst/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ยึดเนื้อหา 5"/>
          <p:cNvSpPr>
            <a:spLocks noGrp="1"/>
          </p:cNvSpPr>
          <p:nvPr>
            <p:ph sz="quarter" idx="4"/>
          </p:nvPr>
        </p:nvSpPr>
        <p:spPr>
          <a:xfrm>
            <a:off x="4645026" y="2449512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  <a:extLst/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7" name="ตัวยึด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9F1110E-E53D-4F85-B303-4744ED16ACA6}" type="datetimeFigureOut">
              <a:rPr lang="th-TH"/>
              <a:pPr>
                <a:defRPr/>
              </a:pPr>
              <a:t>11/01/62</a:t>
            </a:fld>
            <a:endParaRPr lang="th-TH"/>
          </a:p>
        </p:txBody>
      </p:sp>
      <p:sp>
        <p:nvSpPr>
          <p:cNvPr id="8" name="ตัวยึด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9" name="ตัวยึดหมายเลขภาพนิ่ง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E96F5B3-B3BB-4D92-8A87-4403FE6DB34D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84681325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ยึด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9B7476B-64A5-4009-8E75-1A30A42C7EED}" type="datetimeFigureOut">
              <a:rPr lang="th-TH"/>
              <a:pPr>
                <a:defRPr/>
              </a:pPr>
              <a:t>11/01/62</a:t>
            </a:fld>
            <a:endParaRPr lang="th-TH"/>
          </a:p>
        </p:txBody>
      </p:sp>
      <p:sp>
        <p:nvSpPr>
          <p:cNvPr id="4" name="ตัวยึด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ตัวยึด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C064FC6-36A2-4E35-804A-B68B8D61FA75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13287952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EF8DF8F-40A6-4594-A6CD-F67B36F1AEE6}" type="datetimeFigureOut">
              <a:rPr lang="th-TH"/>
              <a:pPr>
                <a:defRPr/>
              </a:pPr>
              <a:t>11/01/62</a:t>
            </a:fld>
            <a:endParaRPr lang="th-TH"/>
          </a:p>
        </p:txBody>
      </p:sp>
      <p:sp>
        <p:nvSpPr>
          <p:cNvPr id="3" name="ตัวยึด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693A04B-E344-4D49-BA61-A2C8003DE5B0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3935701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สี่เหลี่ยมผืนผ้า 11"/>
          <p:cNvSpPr/>
          <p:nvPr/>
        </p:nvSpPr>
        <p:spPr bwMode="invGray">
          <a:xfrm>
            <a:off x="2855914" y="0"/>
            <a:ext cx="46037" cy="145415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2100">
              <a:solidFill>
                <a:prstClr val="white"/>
              </a:solidFill>
            </a:endParaRPr>
          </a:p>
        </p:txBody>
      </p:sp>
      <p:sp>
        <p:nvSpPr>
          <p:cNvPr id="6" name="สี่เหลี่ยมผืนผ้า 8"/>
          <p:cNvSpPr/>
          <p:nvPr/>
        </p:nvSpPr>
        <p:spPr bwMode="invGray">
          <a:xfrm>
            <a:off x="2855914" y="0"/>
            <a:ext cx="46037" cy="145415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2100">
              <a:solidFill>
                <a:prstClr val="white"/>
              </a:solidFill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lIns="73152" bIns="0" anchor="b">
            <a:sp3d prstMaterial="matte"/>
          </a:bodyPr>
          <a:lstStyle>
            <a:lvl1pPr algn="l">
              <a:defRPr sz="1500" b="0"/>
            </a:lvl1pPr>
            <a:extLst/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3019378" y="1743134"/>
            <a:ext cx="5920641" cy="455888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  <a:extLst/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  <a:extLst/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7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FBD390A-D45C-4613-B7C1-D6DF58C3F246}" type="datetimeFigureOut">
              <a:rPr lang="th-TH"/>
              <a:pPr>
                <a:defRPr/>
              </a:pPr>
              <a:t>11/01/62</a:t>
            </a:fld>
            <a:endParaRPr lang="th-TH"/>
          </a:p>
        </p:txBody>
      </p:sp>
      <p:sp>
        <p:nvSpPr>
          <p:cNvPr id="8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9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C52A29D-3BE5-485E-BEC8-9D2AB747A68B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27537340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สี่เหลี่ยมผืนผ้า 10"/>
          <p:cNvSpPr/>
          <p:nvPr/>
        </p:nvSpPr>
        <p:spPr>
          <a:xfrm>
            <a:off x="2855914" y="0"/>
            <a:ext cx="46037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2100">
              <a:solidFill>
                <a:prstClr val="white"/>
              </a:solidFill>
            </a:endParaRPr>
          </a:p>
        </p:txBody>
      </p:sp>
      <p:sp>
        <p:nvSpPr>
          <p:cNvPr id="6" name="สี่เหลี่ยมผืนผ้า 8"/>
          <p:cNvSpPr/>
          <p:nvPr/>
        </p:nvSpPr>
        <p:spPr bwMode="invGray">
          <a:xfrm>
            <a:off x="2855914" y="0"/>
            <a:ext cx="46037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2100">
              <a:solidFill>
                <a:prstClr val="white"/>
              </a:solidFill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64593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1500" b="0"/>
            </a:lvl1pPr>
            <a:extLst/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ยึดรูปภาพ 2"/>
          <p:cNvSpPr>
            <a:spLocks noGrp="1"/>
          </p:cNvSpPr>
          <p:nvPr>
            <p:ph type="pic" idx="1"/>
          </p:nvPr>
        </p:nvSpPr>
        <p:spPr>
          <a:xfrm>
            <a:off x="2903806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  <a:extLst/>
          </a:lstStyle>
          <a:p>
            <a:pPr lvl="0"/>
            <a:r>
              <a:rPr lang="th-TH" noProof="0" smtClean="0"/>
              <a:t>คลิกไอคอนเพื่อเพิ่มรูปภาพ</a:t>
            </a:r>
            <a:endParaRPr lang="en-US" noProof="0" dirty="0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  <a:extLst/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7" name="ตัวยึดวันที่ 4"/>
          <p:cNvSpPr>
            <a:spLocks noGrp="1"/>
          </p:cNvSpPr>
          <p:nvPr>
            <p:ph type="dt" sz="half" idx="10"/>
          </p:nvPr>
        </p:nvSpPr>
        <p:spPr>
          <a:xfrm>
            <a:off x="165100" y="1169988"/>
            <a:ext cx="2522538" cy="201612"/>
          </a:xfrm>
        </p:spPr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C40E945-A895-49EE-BE3D-3C5685D0DB77}" type="datetimeFigureOut">
              <a:rPr lang="th-TH"/>
              <a:pPr>
                <a:defRPr/>
              </a:pPr>
              <a:t>11/01/62</a:t>
            </a:fld>
            <a:endParaRPr lang="th-TH"/>
          </a:p>
        </p:txBody>
      </p:sp>
      <p:sp>
        <p:nvSpPr>
          <p:cNvPr id="8" name="ตัวยึด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3035301" y="1169988"/>
            <a:ext cx="5194300" cy="201612"/>
          </a:xfrm>
        </p:spPr>
        <p:txBody>
          <a:bodyPr/>
          <a:lstStyle>
            <a:lvl1pPr>
              <a:defRPr>
                <a:solidFill>
                  <a:prstClr val="white">
                    <a:shade val="50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9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339138" y="1169988"/>
            <a:ext cx="733425" cy="201612"/>
          </a:xfrm>
        </p:spPr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99B053A-D3FF-4BF5-B3EA-626540E152C1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2084789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B58D09E-67AB-4CE9-9307-75396AFF2072}" type="datetimeFigureOut">
              <a:rPr lang="th-TH"/>
              <a:pPr>
                <a:defRPr/>
              </a:pPr>
              <a:t>11/01/62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3FA3106-B9A0-44FC-8673-69933CD5334D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7814974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288DCD7-9C9C-4166-B17F-15A328C6B89D}" type="datetimeFigureOut">
              <a:rPr lang="en-US"/>
              <a:pPr>
                <a:defRPr/>
              </a:pPr>
              <a:t>1/11/2019</a:t>
            </a:fld>
            <a:endParaRPr lang="en-US"/>
          </a:p>
        </p:txBody>
      </p:sp>
      <p:sp>
        <p:nvSpPr>
          <p:cNvPr id="5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D4BA66C-AF83-4B28-A80F-0E692FC75F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11279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 bwMode="invGray">
          <a:xfrm>
            <a:off x="6599239" y="0"/>
            <a:ext cx="46037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2100">
              <a:solidFill>
                <a:prstClr val="white"/>
              </a:solidFill>
            </a:endParaRPr>
          </a:p>
        </p:txBody>
      </p:sp>
      <p:sp>
        <p:nvSpPr>
          <p:cNvPr id="5" name="สี่เหลี่ยมผืนผ้า 7"/>
          <p:cNvSpPr/>
          <p:nvPr/>
        </p:nvSpPr>
        <p:spPr bwMode="ltGray">
          <a:xfrm>
            <a:off x="6648450" y="0"/>
            <a:ext cx="2514600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2100">
              <a:solidFill>
                <a:prstClr val="white"/>
              </a:solidFill>
            </a:endParaRPr>
          </a:p>
        </p:txBody>
      </p:sp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781800" y="274642"/>
            <a:ext cx="1905000" cy="5851525"/>
          </a:xfrm>
        </p:spPr>
        <p:txBody>
          <a:bodyPr vert="eaVert"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304802"/>
            <a:ext cx="6019800" cy="5851525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6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1F0F9DB-BBD8-4DDE-B6E0-22D112295AE2}" type="datetimeFigureOut">
              <a:rPr lang="th-TH"/>
              <a:pPr>
                <a:defRPr/>
              </a:pPr>
              <a:t>11/01/62</a:t>
            </a:fld>
            <a:endParaRPr lang="th-TH"/>
          </a:p>
        </p:txBody>
      </p:sp>
      <p:sp>
        <p:nvSpPr>
          <p:cNvPr id="7" name="ตัวยึด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2640014" y="6376990"/>
            <a:ext cx="3836987" cy="365125"/>
          </a:xfrm>
        </p:spPr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8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65E09B9-0125-44A5-BEF1-2EC233EF1910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91157690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9422CE0-77B4-4E77-A1DB-17564C446857}" type="datetimeFigureOut">
              <a:rPr lang="en-US"/>
              <a:pPr>
                <a:defRPr/>
              </a:pPr>
              <a:t>1/11/2019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71F3665-C5DB-4B62-9986-BEF20313FE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6779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3A41D45-2F69-44C3-AD87-7F6605E414C9}" type="datetimeFigureOut">
              <a:rPr lang="en-US"/>
              <a:pPr>
                <a:defRPr/>
              </a:pPr>
              <a:t>1/11/2019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EC163A9-7FF9-48DE-AFD1-006032AEF9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10792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7ACB1AB-4D49-4A6D-BCDC-100B121FA3AD}" type="datetimeFigureOut">
              <a:rPr lang="en-US"/>
              <a:pPr>
                <a:defRPr/>
              </a:pPr>
              <a:t>1/11/2019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21FB9B0-F953-42F0-B366-EE2C7B54A4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18835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C63D373-5970-4133-B76B-12A388EE7434}" type="datetimeFigureOut">
              <a:rPr lang="en-US"/>
              <a:pPr>
                <a:defRPr/>
              </a:pPr>
              <a:t>1/11/2019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17EEED1-EB0C-45C5-968E-5DE04B09F3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02243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518EDC9-119A-4890-B7A5-6011BE6D6816}" type="datetimeFigureOut">
              <a:rPr lang="en-US"/>
              <a:pPr>
                <a:defRPr/>
              </a:pPr>
              <a:t>1/11/2019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DCB0003-807F-4493-BA5D-F127274F45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62741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610958A-4248-47A2-9CDC-BA266B376EFD}" type="datetimeFigureOut">
              <a:rPr lang="en-US"/>
              <a:pPr>
                <a:defRPr/>
              </a:pPr>
              <a:t>1/11/2019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AAE4276-058D-49B4-A8D7-E773C249BD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065456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A62F877-0404-4374-BA4B-4811DDEF3B3E}" type="datetimeFigureOut">
              <a:rPr lang="en-US"/>
              <a:pPr>
                <a:defRPr/>
              </a:pPr>
              <a:t>1/11/2019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2D94624-DDE8-48A6-817F-EBFB7458D2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0046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50DFF93-A9A2-47B5-8A40-A7E7633595D2}" type="datetimeFigureOut">
              <a:rPr lang="en-US"/>
              <a:pPr>
                <a:defRPr/>
              </a:pPr>
              <a:t>1/11/2019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B8B8CB4-1232-44CB-8F5D-21CEB9CE9A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67268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260D7A6-5CCF-40AE-AE64-C4198044D855}" type="datetimeFigureOut">
              <a:rPr lang="en-US"/>
              <a:pPr>
                <a:defRPr/>
              </a:pPr>
              <a:t>1/11/2019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1F72127-5E0E-45DF-A2B2-7CB7BD7636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2284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ภาพนิ่งชื่อเรื่อง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>
            <a:extLst/>
          </p:cNvPr>
          <p:cNvSpPr/>
          <p:nvPr/>
        </p:nvSpPr>
        <p:spPr bwMode="ltGray">
          <a:xfrm>
            <a:off x="0" y="0"/>
            <a:ext cx="9144000" cy="513556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สี่เหลี่ยมผืนผ้า 9">
            <a:extLst/>
          </p:cNvPr>
          <p:cNvSpPr/>
          <p:nvPr/>
        </p:nvSpPr>
        <p:spPr bwMode="invGray">
          <a:xfrm>
            <a:off x="0" y="5127625"/>
            <a:ext cx="9144000" cy="46038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tIns="0" bIns="0" anchor="t"/>
          <a:lstStyle>
            <a:lvl1pPr algn="l">
              <a:defRPr sz="4700" b="1"/>
            </a:lvl1pPr>
            <a:extLst/>
          </a:lstStyle>
          <a:p>
            <a:r>
              <a:rPr lang="th-TH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lang="th-TH"/>
              <a:t>คลิกเพื่อแก้ไขลักษณะชื่อเรื่องรองต้นแบบ</a:t>
            </a:r>
            <a:endParaRPr lang="en-US"/>
          </a:p>
        </p:txBody>
      </p:sp>
      <p:sp>
        <p:nvSpPr>
          <p:cNvPr id="6" name="ตัวยึดวันที่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prstClr val="white">
                    <a:tint val="9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6E7CD87-214A-4737-AFC2-C79F57D65369}" type="datetimeFigureOut">
              <a:rPr lang="th-TH"/>
              <a:pPr>
                <a:defRPr/>
              </a:pPr>
              <a:t>11/01/62</a:t>
            </a:fld>
            <a:endParaRPr lang="th-TH"/>
          </a:p>
        </p:txBody>
      </p:sp>
      <p:sp>
        <p:nvSpPr>
          <p:cNvPr id="7" name="ตัวยึดท้ายกระดาษ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prstClr val="white">
                    <a:tint val="9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8" name="ตัวยึดหมายเลขภาพนิ่ง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71A2895-D4F7-43D5-86CF-564BCDC549AC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312284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76FD844-E794-4BC0-8F10-6AEE22BF90D9}" type="datetimeFigureOut">
              <a:rPr lang="en-US"/>
              <a:pPr>
                <a:defRPr/>
              </a:pPr>
              <a:t>1/11/2019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EA7A9D0-DF03-459D-9264-D90BF0E4E1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92797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44B45FF-011B-45D1-986D-3DBCF939EFE0}" type="datetimeFigureOut">
              <a:rPr lang="en-US"/>
              <a:pPr>
                <a:defRPr/>
              </a:pPr>
              <a:t>1/11/2019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1F31F59-F7EA-42C4-9A62-52C1D7F42B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756438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9422CE0-77B4-4E77-A1DB-17564C446857}" type="datetimeFigureOut">
              <a:rPr lang="en-US"/>
              <a:pPr>
                <a:defRPr/>
              </a:pPr>
              <a:t>1/11/2019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71F3665-C5DB-4B62-9986-BEF20313FE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31519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3A41D45-2F69-44C3-AD87-7F6605E414C9}" type="datetimeFigureOut">
              <a:rPr lang="en-US"/>
              <a:pPr>
                <a:defRPr/>
              </a:pPr>
              <a:t>1/11/2019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EC163A9-7FF9-48DE-AFD1-006032AEF9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84212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7ACB1AB-4D49-4A6D-BCDC-100B121FA3AD}" type="datetimeFigureOut">
              <a:rPr lang="en-US"/>
              <a:pPr>
                <a:defRPr/>
              </a:pPr>
              <a:t>1/11/2019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21FB9B0-F953-42F0-B366-EE2C7B54A4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10638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C63D373-5970-4133-B76B-12A388EE7434}" type="datetimeFigureOut">
              <a:rPr lang="en-US"/>
              <a:pPr>
                <a:defRPr/>
              </a:pPr>
              <a:t>1/11/2019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17EEED1-EB0C-45C5-968E-5DE04B09F3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884931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518EDC9-119A-4890-B7A5-6011BE6D6816}" type="datetimeFigureOut">
              <a:rPr lang="en-US"/>
              <a:pPr>
                <a:defRPr/>
              </a:pPr>
              <a:t>1/11/2019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DCB0003-807F-4493-BA5D-F127274F45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083130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610958A-4248-47A2-9CDC-BA266B376EFD}" type="datetimeFigureOut">
              <a:rPr lang="en-US"/>
              <a:pPr>
                <a:defRPr/>
              </a:pPr>
              <a:t>1/11/2019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AAE4276-058D-49B4-A8D7-E773C249BD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579675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A62F877-0404-4374-BA4B-4811DDEF3B3E}" type="datetimeFigureOut">
              <a:rPr lang="en-US"/>
              <a:pPr>
                <a:defRPr/>
              </a:pPr>
              <a:t>1/11/2019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2D94624-DDE8-48A6-817F-EBFB7458D2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70069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50DFF93-A9A2-47B5-8A40-A7E7633595D2}" type="datetimeFigureOut">
              <a:rPr lang="en-US"/>
              <a:pPr>
                <a:defRPr/>
              </a:pPr>
              <a:t>1/11/2019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B8B8CB4-1232-44CB-8F5D-21CEB9CE9A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9725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ยึดวันที่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68E4E1A-5AC4-4B58-9D53-AC2290E21DB6}" type="datetimeFigureOut">
              <a:rPr lang="th-TH"/>
              <a:pPr>
                <a:defRPr/>
              </a:pPr>
              <a:t>11/01/62</a:t>
            </a:fld>
            <a:endParaRPr lang="th-TH"/>
          </a:p>
        </p:txBody>
      </p:sp>
      <p:sp>
        <p:nvSpPr>
          <p:cNvPr id="5" name="ตัวยึดท้ายกระดาษ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ตัวยึดหมายเลขภาพนิ่ง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D031CF4-56D7-43D4-8681-F826E7B35925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030623030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260D7A6-5CCF-40AE-AE64-C4198044D855}" type="datetimeFigureOut">
              <a:rPr lang="en-US"/>
              <a:pPr>
                <a:defRPr/>
              </a:pPr>
              <a:t>1/11/2019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1F72127-5E0E-45DF-A2B2-7CB7BD7636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354263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76FD844-E794-4BC0-8F10-6AEE22BF90D9}" type="datetimeFigureOut">
              <a:rPr lang="en-US"/>
              <a:pPr>
                <a:defRPr/>
              </a:pPr>
              <a:t>1/11/2019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EA7A9D0-DF03-459D-9264-D90BF0E4E1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324360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44B45FF-011B-45D1-986D-3DBCF939EFE0}" type="datetimeFigureOut">
              <a:rPr lang="en-US"/>
              <a:pPr>
                <a:defRPr/>
              </a:pPr>
              <a:t>1/11/2019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1F31F59-F7EA-42C4-9A62-52C1D7F42B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532712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ภาพนิ่งชื่อเรื่อง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8">
            <a:extLst>
              <a:ext uri="{FF2B5EF4-FFF2-40B4-BE49-F238E27FC236}"/>
            </a:extLst>
          </p:cNvPr>
          <p:cNvSpPr/>
          <p:nvPr/>
        </p:nvSpPr>
        <p:spPr bwMode="ltGray">
          <a:xfrm>
            <a:off x="0" y="0"/>
            <a:ext cx="9144000" cy="513556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สี่เหลี่ยมผืนผ้า 9">
            <a:extLst>
              <a:ext uri="{FF2B5EF4-FFF2-40B4-BE49-F238E27FC236}"/>
            </a:extLst>
          </p:cNvPr>
          <p:cNvSpPr/>
          <p:nvPr/>
        </p:nvSpPr>
        <p:spPr bwMode="invGray">
          <a:xfrm>
            <a:off x="0" y="5127625"/>
            <a:ext cx="9144000" cy="46038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tIns="0" bIns="0" anchor="t"/>
          <a:lstStyle>
            <a:lvl1pPr algn="l">
              <a:defRPr sz="4700" b="1"/>
            </a:lvl1pPr>
            <a:extLst/>
          </a:lstStyle>
          <a:p>
            <a:r>
              <a:rPr lang="th-TH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lang="th-TH"/>
              <a:t>คลิกเพื่อแก้ไขลักษณะชื่อเรื่องรองต้นแบบ</a:t>
            </a:r>
            <a:endParaRPr lang="en-US"/>
          </a:p>
        </p:txBody>
      </p:sp>
      <p:sp>
        <p:nvSpPr>
          <p:cNvPr id="6" name="ตัวยึดวันที่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prstClr val="white">
                    <a:tint val="9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34AE57A-D3BE-4B09-811F-FF5E6F2D634D}" type="datetimeFigureOut">
              <a:rPr lang="th-TH"/>
              <a:pPr>
                <a:defRPr/>
              </a:pPr>
              <a:t>11/01/62</a:t>
            </a:fld>
            <a:endParaRPr lang="th-TH"/>
          </a:p>
        </p:txBody>
      </p:sp>
      <p:sp>
        <p:nvSpPr>
          <p:cNvPr id="7" name="ตัวยึดท้ายกระดาษ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prstClr val="white">
                    <a:tint val="9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8" name="ตัวยึดหมายเลขภาพนิ่ง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960EBFD-42AF-4A24-AC18-A15748A96484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831948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ยึดวันที่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C09D746-6E43-4CF0-AD07-4D0561829391}" type="datetimeFigureOut">
              <a:rPr lang="th-TH"/>
              <a:pPr>
                <a:defRPr/>
              </a:pPr>
              <a:t>11/01/62</a:t>
            </a:fld>
            <a:endParaRPr lang="th-TH"/>
          </a:p>
        </p:txBody>
      </p:sp>
      <p:sp>
        <p:nvSpPr>
          <p:cNvPr id="5" name="ตัวยึดท้ายกระดาษ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ตัวยึดหมายเลขภาพนิ่ง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207D1DA-E70C-4F79-9937-FDE2BA5EFB50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909492798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ส่วนหัวของส่วน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8">
            <a:extLst>
              <a:ext uri="{FF2B5EF4-FFF2-40B4-BE49-F238E27FC236}"/>
            </a:extLst>
          </p:cNvPr>
          <p:cNvSpPr/>
          <p:nvPr/>
        </p:nvSpPr>
        <p:spPr bwMode="ltGray">
          <a:xfrm>
            <a:off x="0" y="0"/>
            <a:ext cx="9144000" cy="260191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สี่เหลี่ยมผืนผ้า 11">
            <a:extLst>
              <a:ext uri="{FF2B5EF4-FFF2-40B4-BE49-F238E27FC236}"/>
            </a:extLst>
          </p:cNvPr>
          <p:cNvSpPr/>
          <p:nvPr/>
        </p:nvSpPr>
        <p:spPr bwMode="invGray">
          <a:xfrm>
            <a:off x="0" y="2601913"/>
            <a:ext cx="9144000" cy="46037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tIns="0" rIns="91440" bIns="0" anchor="b"/>
          <a:lstStyle>
            <a:lvl1pPr algn="l">
              <a:defRPr sz="4700" b="1" cap="none" baseline="0"/>
            </a:lvl1pPr>
            <a:extLst/>
          </a:lstStyle>
          <a:p>
            <a:r>
              <a:rPr lang="th-TH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ยึดวันที่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prstClr val="white">
                    <a:tint val="9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AC00EF1-523E-40E2-A50B-8F9DA6FE55C0}" type="datetimeFigureOut">
              <a:rPr lang="th-TH"/>
              <a:pPr>
                <a:defRPr/>
              </a:pPr>
              <a:t>11/01/62</a:t>
            </a:fld>
            <a:endParaRPr lang="th-TH"/>
          </a:p>
        </p:txBody>
      </p:sp>
      <p:sp>
        <p:nvSpPr>
          <p:cNvPr id="7" name="ตัวยึดท้ายกระดาษ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prstClr val="white">
                    <a:tint val="9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8" name="ตัวยึดหมายเลขภาพนิ่ง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F4DFF31-EC10-435C-8AC3-751AFF3BFC83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5454276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5" name="ตัวยึดวันที่ 4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6EE5641-9607-458B-8EC1-C8DFCB5B8282}" type="datetimeFigureOut">
              <a:rPr lang="th-TH"/>
              <a:pPr>
                <a:defRPr/>
              </a:pPr>
              <a:t>11/01/62</a:t>
            </a:fld>
            <a:endParaRPr lang="th-TH"/>
          </a:p>
        </p:txBody>
      </p:sp>
      <p:sp>
        <p:nvSpPr>
          <p:cNvPr id="6" name="ตัวยึดท้ายกระดาษ 5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ตัวยึดหมายเลขภาพนิ่ง 6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141C340-7454-4A49-B8F3-FC57D83268DB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871816480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lang="th-TH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5" name="ตัวยึดข้อความ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ยึดเนื้อหา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7" name="ตัวยึดวันที่ 6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522371E-8CCE-4999-906C-C45FBB16D6C2}" type="datetimeFigureOut">
              <a:rPr lang="th-TH"/>
              <a:pPr>
                <a:defRPr/>
              </a:pPr>
              <a:t>11/01/62</a:t>
            </a:fld>
            <a:endParaRPr lang="th-TH"/>
          </a:p>
        </p:txBody>
      </p:sp>
      <p:sp>
        <p:nvSpPr>
          <p:cNvPr id="8" name="ตัวยึดท้ายกระดาษ 7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9" name="ตัวยึดหมายเลขภาพนิ่ง 8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370FD7A-3F78-4D58-9604-4750C1149F30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957671654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ยึดวันที่ 2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01EEBA2-2B5F-4054-81A0-9D3BB93B3F07}" type="datetimeFigureOut">
              <a:rPr lang="th-TH"/>
              <a:pPr>
                <a:defRPr/>
              </a:pPr>
              <a:t>11/01/62</a:t>
            </a:fld>
            <a:endParaRPr lang="th-TH"/>
          </a:p>
        </p:txBody>
      </p:sp>
      <p:sp>
        <p:nvSpPr>
          <p:cNvPr id="4" name="ตัวยึดท้ายกระดาษ 3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ตัวยึดหมายเลขภาพนิ่ง 4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5C113EF-D392-4238-98BE-E6E3FDCF7BE5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362436430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วันที่ 1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7705665-F261-4BB9-BD7C-2A958B71E7FF}" type="datetimeFigureOut">
              <a:rPr lang="th-TH"/>
              <a:pPr>
                <a:defRPr/>
              </a:pPr>
              <a:t>11/01/62</a:t>
            </a:fld>
            <a:endParaRPr lang="th-TH"/>
          </a:p>
        </p:txBody>
      </p:sp>
      <p:sp>
        <p:nvSpPr>
          <p:cNvPr id="3" name="ตัวยึดท้ายกระดาษ 2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4" name="ตัวยึดหมายเลขภาพนิ่ง 3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5DFE148-50F6-4591-AEF8-01D543E08D1A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5555544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ส่วนหัวของส่วน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>
            <a:extLst/>
          </p:cNvPr>
          <p:cNvSpPr/>
          <p:nvPr/>
        </p:nvSpPr>
        <p:spPr bwMode="ltGray">
          <a:xfrm>
            <a:off x="0" y="0"/>
            <a:ext cx="9144000" cy="260191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สี่เหลี่ยมผืนผ้า 11">
            <a:extLst/>
          </p:cNvPr>
          <p:cNvSpPr/>
          <p:nvPr/>
        </p:nvSpPr>
        <p:spPr bwMode="invGray">
          <a:xfrm>
            <a:off x="0" y="2601913"/>
            <a:ext cx="9144000" cy="46037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tIns="0" rIns="91440" bIns="0" anchor="b"/>
          <a:lstStyle>
            <a:lvl1pPr algn="l">
              <a:defRPr sz="4700" b="1" cap="none" baseline="0"/>
            </a:lvl1pPr>
            <a:extLst/>
          </a:lstStyle>
          <a:p>
            <a:r>
              <a:rPr lang="th-TH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ยึดวันที่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prstClr val="white">
                    <a:tint val="9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9A8A58A-BDC5-4D53-A35C-6097B30FFCBE}" type="datetimeFigureOut">
              <a:rPr lang="th-TH"/>
              <a:pPr>
                <a:defRPr/>
              </a:pPr>
              <a:t>11/01/62</a:t>
            </a:fld>
            <a:endParaRPr lang="th-TH"/>
          </a:p>
        </p:txBody>
      </p:sp>
      <p:sp>
        <p:nvSpPr>
          <p:cNvPr id="7" name="ตัวยึดท้ายกระดาษ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prstClr val="white">
                    <a:tint val="9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8" name="ตัวยึดหมายเลขภาพนิ่ง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13800CA-0205-48FB-9DD7-72AB5A18A446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68032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สี่เหลี่ยมผืนผ้า 11">
            <a:extLst>
              <a:ext uri="{FF2B5EF4-FFF2-40B4-BE49-F238E27FC236}"/>
            </a:extLst>
          </p:cNvPr>
          <p:cNvSpPr/>
          <p:nvPr/>
        </p:nvSpPr>
        <p:spPr bwMode="invGray">
          <a:xfrm>
            <a:off x="2855913" y="0"/>
            <a:ext cx="46037" cy="145415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สี่เหลี่ยมผืนผ้า 8">
            <a:extLst>
              <a:ext uri="{FF2B5EF4-FFF2-40B4-BE49-F238E27FC236}"/>
            </a:extLst>
          </p:cNvPr>
          <p:cNvSpPr/>
          <p:nvPr/>
        </p:nvSpPr>
        <p:spPr bwMode="invGray">
          <a:xfrm>
            <a:off x="2855913" y="0"/>
            <a:ext cx="46037" cy="145415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lang="th-TH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7" name="ตัวยึดวันที่ 4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49E97CB-1EA7-449F-82D5-CAB8716E056A}" type="datetimeFigureOut">
              <a:rPr lang="th-TH"/>
              <a:pPr>
                <a:defRPr/>
              </a:pPr>
              <a:t>11/01/62</a:t>
            </a:fld>
            <a:endParaRPr lang="th-TH"/>
          </a:p>
        </p:txBody>
      </p:sp>
      <p:sp>
        <p:nvSpPr>
          <p:cNvPr id="8" name="ตัวยึดท้ายกระดาษ 5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9" name="ตัวยึดหมายเลขภาพนิ่ง 6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0F499BE-48EC-4413-A63D-DF9290D4A280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22657348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สี่เหลี่ยมผืนผ้า 10">
            <a:extLst>
              <a:ext uri="{FF2B5EF4-FFF2-40B4-BE49-F238E27FC236}"/>
            </a:extLst>
          </p:cNvPr>
          <p:cNvSpPr/>
          <p:nvPr/>
        </p:nvSpPr>
        <p:spPr>
          <a:xfrm>
            <a:off x="2855913" y="0"/>
            <a:ext cx="46037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สี่เหลี่ยมผืนผ้า 8">
            <a:extLst>
              <a:ext uri="{FF2B5EF4-FFF2-40B4-BE49-F238E27FC236}"/>
            </a:extLst>
          </p:cNvPr>
          <p:cNvSpPr/>
          <p:nvPr/>
        </p:nvSpPr>
        <p:spPr bwMode="invGray">
          <a:xfrm>
            <a:off x="2855913" y="0"/>
            <a:ext cx="46037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lang="th-TH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ยึดรูปภาพ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pPr lvl="0"/>
            <a:r>
              <a:rPr lang="th-TH" noProof="0"/>
              <a:t>คลิกไอคอนเพื่อเพิ่มรูปภาพ</a:t>
            </a:r>
            <a:endParaRPr lang="en-US" noProof="0" dirty="0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7" name="ตัวยึดวันที่ 4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5100" y="1169988"/>
            <a:ext cx="2522538" cy="201612"/>
          </a:xfrm>
        </p:spPr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FCB7D6C-3384-459F-9D74-1A4E34951377}" type="datetimeFigureOut">
              <a:rPr lang="th-TH"/>
              <a:pPr>
                <a:defRPr/>
              </a:pPr>
              <a:t>11/01/62</a:t>
            </a:fld>
            <a:endParaRPr lang="th-TH"/>
          </a:p>
        </p:txBody>
      </p:sp>
      <p:sp>
        <p:nvSpPr>
          <p:cNvPr id="8" name="ตัวยึดท้ายกระดาษ 5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35300" y="1169988"/>
            <a:ext cx="5194300" cy="201612"/>
          </a:xfrm>
        </p:spPr>
        <p:txBody>
          <a:bodyPr/>
          <a:lstStyle>
            <a:lvl1pPr>
              <a:defRPr>
                <a:solidFill>
                  <a:prstClr val="white">
                    <a:shade val="50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9" name="ตัวยึดหมายเลขภาพนิ่ง 6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39138" y="1169988"/>
            <a:ext cx="733425" cy="201612"/>
          </a:xfrm>
        </p:spPr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5AF4E07-061C-4EF8-90FD-BB7024BB82A4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4208011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ยึดวันที่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72558D6-8264-4BA8-8B39-7EDE86ADE5E8}" type="datetimeFigureOut">
              <a:rPr lang="th-TH"/>
              <a:pPr>
                <a:defRPr/>
              </a:pPr>
              <a:t>11/01/62</a:t>
            </a:fld>
            <a:endParaRPr lang="th-TH"/>
          </a:p>
        </p:txBody>
      </p:sp>
      <p:sp>
        <p:nvSpPr>
          <p:cNvPr id="5" name="ตัวยึดท้ายกระดาษ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ตัวยึดหมายเลขภาพนิ่ง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AE27903-9F85-493C-8433-AC2E705880C8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9930283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8">
            <a:extLst>
              <a:ext uri="{FF2B5EF4-FFF2-40B4-BE49-F238E27FC236}"/>
            </a:extLst>
          </p:cNvPr>
          <p:cNvSpPr/>
          <p:nvPr/>
        </p:nvSpPr>
        <p:spPr bwMode="invGray">
          <a:xfrm>
            <a:off x="6599238" y="0"/>
            <a:ext cx="46037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สี่เหลี่ยมผืนผ้า 7">
            <a:extLst>
              <a:ext uri="{FF2B5EF4-FFF2-40B4-BE49-F238E27FC236}"/>
            </a:extLst>
          </p:cNvPr>
          <p:cNvSpPr/>
          <p:nvPr/>
        </p:nvSpPr>
        <p:spPr bwMode="ltGray">
          <a:xfrm>
            <a:off x="6648450" y="0"/>
            <a:ext cx="2514600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/>
          <a:p>
            <a:r>
              <a:rPr lang="th-TH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6" name="ตัวยึดวันที่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90D5D3F-275A-4CF8-BA37-92A5E49EF721}" type="datetimeFigureOut">
              <a:rPr lang="th-TH"/>
              <a:pPr>
                <a:defRPr/>
              </a:pPr>
              <a:t>11/01/62</a:t>
            </a:fld>
            <a:endParaRPr lang="th-TH"/>
          </a:p>
        </p:txBody>
      </p:sp>
      <p:sp>
        <p:nvSpPr>
          <p:cNvPr id="7" name="ตัวยึดท้ายกระดาษ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40013" y="6376988"/>
            <a:ext cx="3836987" cy="365125"/>
          </a:xfrm>
        </p:spPr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8" name="ตัวยึดหมายเลขภาพนิ่ง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1B5CFCF-A310-4EC4-B8BE-29867543088D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52649731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/>
            </a:extLst>
          </p:cNvPr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5" name="Rectangle 4">
            <a:extLst>
              <a:ext uri="{FF2B5EF4-FFF2-40B4-BE49-F238E27FC236}"/>
            </a:extLst>
          </p:cNvPr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6" name="Rectangle 5">
            <a:extLst>
              <a:ext uri="{FF2B5EF4-FFF2-40B4-BE49-F238E27FC236}"/>
            </a:extLst>
          </p:cNvPr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7" name="Oval 6">
            <a:extLst>
              <a:ext uri="{FF2B5EF4-FFF2-40B4-BE49-F238E27FC236}"/>
            </a:extLst>
          </p:cNvPr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/>
          <a:lstStyle>
            <a:lvl1pPr marL="640080" indent="-457200"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69A5C26-A402-4E72-A08D-D88F603EF7A2}" type="datetimeFigureOut">
              <a:rPr lang="en-US"/>
              <a:pPr>
                <a:defRPr/>
              </a:pPr>
              <a:t>1/11/2019</a:t>
            </a:fld>
            <a:endParaRPr lang="en-US"/>
          </a:p>
        </p:txBody>
      </p:sp>
      <p:sp>
        <p:nvSpPr>
          <p:cNvPr id="9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FBA731A-7023-4357-AE38-6510E03DEC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041174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DC7FC20-2933-4833-A0AE-66296B7C2785}" type="datetimeFigureOut">
              <a:rPr lang="en-US"/>
              <a:pPr>
                <a:defRPr/>
              </a:pPr>
              <a:t>1/11/2019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8836E95-9518-4030-B86E-D284CBFCC3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014055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/>
            </a:extLst>
          </p:cNvPr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5" name="Rectangle 4">
            <a:extLst>
              <a:ext uri="{FF2B5EF4-FFF2-40B4-BE49-F238E27FC236}"/>
            </a:extLst>
          </p:cNvPr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6" name="Rectangle 5">
            <a:extLst>
              <a:ext uri="{FF2B5EF4-FFF2-40B4-BE49-F238E27FC236}"/>
            </a:extLst>
          </p:cNvPr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7" name="Oval 6">
            <a:extLst>
              <a:ext uri="{FF2B5EF4-FFF2-40B4-BE49-F238E27FC236}"/>
            </a:extLst>
          </p:cNvPr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EDDB8E1-40BE-4B81-B6C4-158DFC687ECA}" type="datetimeFigureOut">
              <a:rPr lang="en-US"/>
              <a:pPr>
                <a:defRPr/>
              </a:pPr>
              <a:t>1/11/2019</a:t>
            </a:fld>
            <a:endParaRPr lang="en-US"/>
          </a:p>
        </p:txBody>
      </p:sp>
      <p:sp>
        <p:nvSpPr>
          <p:cNvPr id="9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C034859-B02B-49BF-BE45-732CC0F7C5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005058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73E20A4-7748-4AB3-A9B7-D804F6293E53}" type="datetimeFigureOut">
              <a:rPr lang="en-US"/>
              <a:pPr>
                <a:defRPr/>
              </a:pPr>
              <a:t>1/11/2019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BF46C43-51DB-4007-B251-471EF6DD99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896555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568EBE9-EC4B-41CF-9C31-743EC9A9ADA2}" type="datetimeFigureOut">
              <a:rPr lang="en-US"/>
              <a:pPr>
                <a:defRPr/>
              </a:pPr>
              <a:t>1/11/2019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1E4D16C-9B2B-45C7-9180-FE4E83FC38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825181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9A6A843-8B32-4D1D-B5B3-0587AB4CAA3A}" type="datetimeFigureOut">
              <a:rPr lang="en-US"/>
              <a:pPr>
                <a:defRPr/>
              </a:pPr>
              <a:t>1/11/2019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3C7D7EA-C0F4-443B-89AF-618E7BE334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2737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5" name="ตัวยึดวันที่ 4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FB27904-055D-4B6B-9718-490C7FDE232F}" type="datetimeFigureOut">
              <a:rPr lang="th-TH"/>
              <a:pPr>
                <a:defRPr/>
              </a:pPr>
              <a:t>11/01/62</a:t>
            </a:fld>
            <a:endParaRPr lang="th-TH"/>
          </a:p>
        </p:txBody>
      </p:sp>
      <p:sp>
        <p:nvSpPr>
          <p:cNvPr id="6" name="ตัวยึดท้ายกระดาษ 5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ตัวยึดหมายเลขภาพนิ่ง 6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9F3631E-67A1-4C0B-B6B4-C177F3515A08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907795511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D86D2BA-7FF9-4ED9-B654-F0371C842C1C}" type="datetimeFigureOut">
              <a:rPr lang="en-US"/>
              <a:pPr>
                <a:defRPr/>
              </a:pPr>
              <a:t>1/11/2019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C213693-BAD3-47FE-875A-1353FBF8E9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700134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/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2CEEFB8-E7AC-4CD1-8D44-27C30D153675}" type="datetimeFigureOut">
              <a:rPr lang="en-US"/>
              <a:pPr>
                <a:defRPr/>
              </a:pPr>
              <a:t>1/11/2019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283B6F5-1F3D-4921-90A5-C001BE7F55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678728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/>
            </a:extLst>
          </p:cNvPr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6" name="Rectangle 5">
            <a:extLst>
              <a:ext uri="{FF2B5EF4-FFF2-40B4-BE49-F238E27FC236}"/>
            </a:extLst>
          </p:cNvPr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7" name="Rectangle 6">
            <a:extLst>
              <a:ext uri="{FF2B5EF4-FFF2-40B4-BE49-F238E27FC236}"/>
            </a:extLst>
          </p:cNvPr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" name="Oval 7">
            <a:extLst>
              <a:ext uri="{FF2B5EF4-FFF2-40B4-BE49-F238E27FC236}"/>
            </a:extLst>
          </p:cNvPr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 rtlCol="0"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/>
          <a:lstStyle>
            <a:lvl1pPr algn="l">
              <a:defRPr sz="46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Date Placeholder 4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F4EC6AB-B038-44FF-9818-334359DBE996}" type="datetimeFigureOut">
              <a:rPr lang="en-US"/>
              <a:pPr>
                <a:defRPr/>
              </a:pPr>
              <a:t>1/11/2019</a:t>
            </a:fld>
            <a:endParaRPr lang="en-US"/>
          </a:p>
        </p:txBody>
      </p:sp>
      <p:sp>
        <p:nvSpPr>
          <p:cNvPr id="10" name="Footer Placeholder 5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6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273DC13-088D-4626-BE28-308C40210B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66999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0ECF0F3-3C00-4831-8E76-C7BA76EEFB92}" type="datetimeFigureOut">
              <a:rPr lang="en-US"/>
              <a:pPr>
                <a:defRPr/>
              </a:pPr>
              <a:t>1/11/2019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2968E30-B678-44F8-A184-FE21AA70F9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157169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FD4C982-0D3D-4D0A-B3EE-02D99CAE4C6E}" type="datetimeFigureOut">
              <a:rPr lang="en-US"/>
              <a:pPr>
                <a:defRPr/>
              </a:pPr>
              <a:t>1/11/2019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C8DA242-07A9-4A30-AC09-4A3E241C34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538035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0D543A0-266A-4FE1-8B57-BCBCFD314C7A}" type="datetimeFigureOut">
              <a:rPr lang="en-US"/>
              <a:pPr>
                <a:defRPr/>
              </a:pPr>
              <a:t>1/11/2019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4D3DD66-97B5-4C6E-8265-A975E5C34F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999171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6DBCA51-B8AA-4B2B-8ECD-EEFF5D4201FB}" type="datetimeFigureOut">
              <a:rPr lang="en-US"/>
              <a:pPr>
                <a:defRPr/>
              </a:pPr>
              <a:t>1/11/2019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D502809-21E3-40A8-A85C-AA5B77861A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4656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63E84A2-74DC-49A6-8D44-E3B96F581072}" type="datetimeFigureOut">
              <a:rPr lang="en-US"/>
              <a:pPr>
                <a:defRPr/>
              </a:pPr>
              <a:t>1/11/2019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A4DF8B5-6036-4E8D-9BBB-D331FEED81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652728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B48E752-221C-4289-9476-CAB3133BC831}" type="datetimeFigureOut">
              <a:rPr lang="en-US"/>
              <a:pPr>
                <a:defRPr/>
              </a:pPr>
              <a:t>1/11/2019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5B00497-D461-4968-88DF-98E961DA6B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930737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8B55881-20B5-48D8-92AD-1E7399BBD57A}" type="datetimeFigureOut">
              <a:rPr lang="en-US"/>
              <a:pPr>
                <a:defRPr/>
              </a:pPr>
              <a:t>1/11/2019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41B0E77-F176-4E52-B790-A13F3890F1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184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lang="th-TH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5" name="ตัวยึดข้อความ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ยึดเนื้อหา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7" name="ตัวยึดวันที่ 6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9D3D989-BF2A-4A37-8AB3-E946EB9FFA81}" type="datetimeFigureOut">
              <a:rPr lang="th-TH"/>
              <a:pPr>
                <a:defRPr/>
              </a:pPr>
              <a:t>11/01/62</a:t>
            </a:fld>
            <a:endParaRPr lang="th-TH"/>
          </a:p>
        </p:txBody>
      </p:sp>
      <p:sp>
        <p:nvSpPr>
          <p:cNvPr id="8" name="ตัวยึดท้ายกระดาษ 7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9" name="ตัวยึดหมายเลขภาพนิ่ง 8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82FE464-3C89-40EE-AE6A-59C8B68CAFA5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951881771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7D3699D-60E3-438A-8BA8-5FC5CC826D91}" type="datetimeFigureOut">
              <a:rPr lang="en-US"/>
              <a:pPr>
                <a:defRPr/>
              </a:pPr>
              <a:t>1/11/2019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97EA6D2-BB3E-4769-B576-FB3E79FB8E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183964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73B8367-D3C0-45DA-9D71-BADC9433C859}" type="datetimeFigureOut">
              <a:rPr lang="en-US"/>
              <a:pPr>
                <a:defRPr/>
              </a:pPr>
              <a:t>1/11/2019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394742A-560E-4802-87B0-0C635A7AAA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681051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F5E237D-5B18-42C2-95DA-E08FBD79F878}" type="datetimeFigureOut">
              <a:rPr lang="en-US"/>
              <a:pPr>
                <a:defRPr/>
              </a:pPr>
              <a:t>1/11/2019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0E62BB7-CD94-40DE-A0A4-EEF87571EB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956297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5EEA827-8B50-430A-9B0F-CDF617C56052}" type="datetimeFigureOut">
              <a:rPr lang="en-US"/>
              <a:pPr>
                <a:defRPr/>
              </a:pPr>
              <a:t>1/11/2019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6A67C8C-0358-49B8-B22D-B8C2E50413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927534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B8FDE4F-1C66-42FD-A108-913476614F08}" type="datetimeFigureOut">
              <a:rPr lang="en-US"/>
              <a:pPr>
                <a:defRPr/>
              </a:pPr>
              <a:t>1/11/2019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EA0527E-71BC-4403-8028-9FED12243A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029685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B181AEC-F5F9-4446-B12A-E79A2B309175}" type="datetimeFigureOut">
              <a:rPr lang="en-US"/>
              <a:pPr>
                <a:defRPr/>
              </a:pPr>
              <a:t>1/11/2019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A0CF345-67FD-4BB6-840A-1490AFB9B1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597879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ภาพนิ่งชื่อเรื่อง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8"/>
          <p:cNvSpPr/>
          <p:nvPr/>
        </p:nvSpPr>
        <p:spPr bwMode="ltGray">
          <a:xfrm>
            <a:off x="0" y="0"/>
            <a:ext cx="9144000" cy="513556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สี่เหลี่ยมผืนผ้า 9"/>
          <p:cNvSpPr/>
          <p:nvPr/>
        </p:nvSpPr>
        <p:spPr bwMode="invGray">
          <a:xfrm>
            <a:off x="0" y="5127625"/>
            <a:ext cx="9144000" cy="46038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tIns="0" bIns="0" anchor="t"/>
          <a:lstStyle>
            <a:lvl1pPr algn="l">
              <a:defRPr sz="4700" b="1"/>
            </a:lvl1pPr>
            <a:extLst/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lang="th-TH" smtClean="0"/>
              <a:t>คลิกเพื่อแก้ไขลักษณะชื่อเรื่องรองต้นแบบ</a:t>
            </a:r>
            <a:endParaRPr lang="en-US"/>
          </a:p>
        </p:txBody>
      </p:sp>
      <p:sp>
        <p:nvSpPr>
          <p:cNvPr id="6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prstClr val="white">
                    <a:tint val="9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EB1969D-9B12-4C04-B12F-A9E119E2ECA1}" type="datetimeFigureOut">
              <a:rPr lang="th-TH"/>
              <a:pPr>
                <a:defRPr/>
              </a:pPr>
              <a:t>11/01/62</a:t>
            </a:fld>
            <a:endParaRPr lang="th-TH"/>
          </a:p>
        </p:txBody>
      </p:sp>
      <p:sp>
        <p:nvSpPr>
          <p:cNvPr id="7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prstClr val="white">
                    <a:tint val="9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8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prstClr val="white">
                    <a:tint val="9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3DE00D3-0A68-4941-AAEB-60FA1221B631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8552028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>
            <a:extLst/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FFD3BA0-7516-4370-999F-28AE3C3CF031}" type="datetimeFigureOut">
              <a:rPr lang="th-TH"/>
              <a:pPr>
                <a:defRPr/>
              </a:pPr>
              <a:t>11/01/62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C5090A4-E1AE-421A-9201-4FEC871D5EA3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23035416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ส่วนหัวของส่วน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8"/>
          <p:cNvSpPr/>
          <p:nvPr/>
        </p:nvSpPr>
        <p:spPr bwMode="ltGray">
          <a:xfrm>
            <a:off x="0" y="0"/>
            <a:ext cx="9144000" cy="260191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สี่เหลี่ยมผืนผ้า 11"/>
          <p:cNvSpPr/>
          <p:nvPr/>
        </p:nvSpPr>
        <p:spPr bwMode="invGray">
          <a:xfrm>
            <a:off x="0" y="2601913"/>
            <a:ext cx="9144000" cy="46037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tIns="0" rIns="91440" bIns="0" anchor="b"/>
          <a:lstStyle>
            <a:lvl1pPr algn="l">
              <a:defRPr sz="4700" b="1" cap="none" baseline="0"/>
            </a:lvl1pPr>
            <a:extLst/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prstClr val="white">
                    <a:tint val="9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7A6522C-5DB1-4DCB-81C3-3A748D395B19}" type="datetimeFigureOut">
              <a:rPr lang="th-TH"/>
              <a:pPr>
                <a:defRPr/>
              </a:pPr>
              <a:t>11/01/62</a:t>
            </a:fld>
            <a:endParaRPr lang="th-TH"/>
          </a:p>
        </p:txBody>
      </p:sp>
      <p:sp>
        <p:nvSpPr>
          <p:cNvPr id="7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prstClr val="white">
                    <a:tint val="9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8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prstClr val="white">
                    <a:tint val="9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2A33CC8-2131-4D6C-BB26-185D2F2A86CE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767833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95F4459-7F4C-4C45-8B5C-80969A801ECD}" type="datetimeFigureOut">
              <a:rPr lang="th-TH"/>
              <a:pPr>
                <a:defRPr/>
              </a:pPr>
              <a:t>11/01/62</a:t>
            </a:fld>
            <a:endParaRPr lang="th-TH"/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6716ACD-9D82-4817-A91F-D112C79116CD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8834089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ยึดวันที่ 2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03D4EAD-ADE4-4B40-9FAA-82D9A6A312B8}" type="datetimeFigureOut">
              <a:rPr lang="th-TH"/>
              <a:pPr>
                <a:defRPr/>
              </a:pPr>
              <a:t>11/01/62</a:t>
            </a:fld>
            <a:endParaRPr lang="th-TH"/>
          </a:p>
        </p:txBody>
      </p:sp>
      <p:sp>
        <p:nvSpPr>
          <p:cNvPr id="4" name="ตัวยึดท้ายกระดาษ 3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ตัวยึดหมายเลขภาพนิ่ง 4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837B898-3BD4-4F3B-B7A3-CE5797AE7DEB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8780385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5" name="ตัวยึดข้อความ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ยึดเนื้อหา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7" name="ตัวยึด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5FB0688-8619-4E25-B9DD-0EC6B6C4E3DF}" type="datetimeFigureOut">
              <a:rPr lang="th-TH"/>
              <a:pPr>
                <a:defRPr/>
              </a:pPr>
              <a:t>11/01/62</a:t>
            </a:fld>
            <a:endParaRPr lang="th-TH"/>
          </a:p>
        </p:txBody>
      </p:sp>
      <p:sp>
        <p:nvSpPr>
          <p:cNvPr id="8" name="ตัวยึด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9" name="ตัวยึดหมายเลขภาพนิ่ง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38F1FC4-A854-40A4-A11B-E44F45C92485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99728117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ยึด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66B4E93-DAF6-4759-B599-4730C3C185A2}" type="datetimeFigureOut">
              <a:rPr lang="th-TH"/>
              <a:pPr>
                <a:defRPr/>
              </a:pPr>
              <a:t>11/01/62</a:t>
            </a:fld>
            <a:endParaRPr lang="th-TH"/>
          </a:p>
        </p:txBody>
      </p:sp>
      <p:sp>
        <p:nvSpPr>
          <p:cNvPr id="4" name="ตัวยึด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ตัวยึด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1160E43-54FB-4E62-86E0-D53FC157AA9D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832632787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2B9088E-11EE-4240-8C1E-917EA80CA294}" type="datetimeFigureOut">
              <a:rPr lang="th-TH"/>
              <a:pPr>
                <a:defRPr/>
              </a:pPr>
              <a:t>11/01/62</a:t>
            </a:fld>
            <a:endParaRPr lang="th-TH"/>
          </a:p>
        </p:txBody>
      </p:sp>
      <p:sp>
        <p:nvSpPr>
          <p:cNvPr id="3" name="ตัวยึด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7EF3A98-D47F-4138-9179-64509B3FD5BB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549821189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สี่เหลี่ยมผืนผ้า 11"/>
          <p:cNvSpPr/>
          <p:nvPr/>
        </p:nvSpPr>
        <p:spPr bwMode="invGray">
          <a:xfrm>
            <a:off x="2855913" y="0"/>
            <a:ext cx="46037" cy="145415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สี่เหลี่ยมผืนผ้า 8"/>
          <p:cNvSpPr/>
          <p:nvPr/>
        </p:nvSpPr>
        <p:spPr bwMode="invGray">
          <a:xfrm>
            <a:off x="2855913" y="0"/>
            <a:ext cx="46037" cy="145415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7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01C60F6-7B09-40E8-AE04-C1A386001D12}" type="datetimeFigureOut">
              <a:rPr lang="th-TH"/>
              <a:pPr>
                <a:defRPr/>
              </a:pPr>
              <a:t>11/01/62</a:t>
            </a:fld>
            <a:endParaRPr lang="th-TH"/>
          </a:p>
        </p:txBody>
      </p:sp>
      <p:sp>
        <p:nvSpPr>
          <p:cNvPr id="8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9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BD3E56E-5198-490A-87BE-AF464B45B906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07551302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สี่เหลี่ยมผืนผ้า 10"/>
          <p:cNvSpPr/>
          <p:nvPr/>
        </p:nvSpPr>
        <p:spPr>
          <a:xfrm>
            <a:off x="2855913" y="0"/>
            <a:ext cx="46037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สี่เหลี่ยมผืนผ้า 8"/>
          <p:cNvSpPr/>
          <p:nvPr/>
        </p:nvSpPr>
        <p:spPr bwMode="invGray">
          <a:xfrm>
            <a:off x="2855913" y="0"/>
            <a:ext cx="46037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ยึดรูปภาพ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pPr lvl="0"/>
            <a:r>
              <a:rPr lang="th-TH" noProof="0" smtClean="0"/>
              <a:t>คลิกไอคอนเพื่อเพิ่มรูปภาพ</a:t>
            </a:r>
            <a:endParaRPr lang="en-US" noProof="0" dirty="0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7" name="ตัวยึดวันที่ 4"/>
          <p:cNvSpPr>
            <a:spLocks noGrp="1"/>
          </p:cNvSpPr>
          <p:nvPr>
            <p:ph type="dt" sz="half" idx="10"/>
          </p:nvPr>
        </p:nvSpPr>
        <p:spPr>
          <a:xfrm>
            <a:off x="165100" y="1169988"/>
            <a:ext cx="2522538" cy="201612"/>
          </a:xfrm>
        </p:spPr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1DB3EB6-8885-4404-8318-E00D7E93FEDE}" type="datetimeFigureOut">
              <a:rPr lang="th-TH"/>
              <a:pPr>
                <a:defRPr/>
              </a:pPr>
              <a:t>11/01/62</a:t>
            </a:fld>
            <a:endParaRPr lang="th-TH"/>
          </a:p>
        </p:txBody>
      </p:sp>
      <p:sp>
        <p:nvSpPr>
          <p:cNvPr id="8" name="ตัวยึด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3035300" y="1169988"/>
            <a:ext cx="5194300" cy="201612"/>
          </a:xfrm>
        </p:spPr>
        <p:txBody>
          <a:bodyPr/>
          <a:lstStyle>
            <a:lvl1pPr>
              <a:defRPr>
                <a:solidFill>
                  <a:prstClr val="white">
                    <a:shade val="50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9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339138" y="1169988"/>
            <a:ext cx="733425" cy="201612"/>
          </a:xfrm>
        </p:spPr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12B7488-CD2D-48E7-9C1A-70EEB4C2CF1E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022446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2D5BCCF-F3F3-40BE-9230-01DA2A3FBCBB}" type="datetimeFigureOut">
              <a:rPr lang="th-TH"/>
              <a:pPr>
                <a:defRPr/>
              </a:pPr>
              <a:t>11/01/62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E39E136-BEDD-4E76-8076-B77F54823372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392586711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8"/>
          <p:cNvSpPr/>
          <p:nvPr/>
        </p:nvSpPr>
        <p:spPr bwMode="invGray">
          <a:xfrm>
            <a:off x="6599238" y="0"/>
            <a:ext cx="46037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สี่เหลี่ยมผืนผ้า 7"/>
          <p:cNvSpPr/>
          <p:nvPr/>
        </p:nvSpPr>
        <p:spPr bwMode="ltGray">
          <a:xfrm>
            <a:off x="6648450" y="0"/>
            <a:ext cx="2514600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>
            <a:extLst/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>
            <a:extLst/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6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56AB341-946A-45DB-BDD7-6D0FF053C1A0}" type="datetimeFigureOut">
              <a:rPr lang="th-TH"/>
              <a:pPr>
                <a:defRPr/>
              </a:pPr>
              <a:t>11/01/62</a:t>
            </a:fld>
            <a:endParaRPr lang="th-TH"/>
          </a:p>
        </p:txBody>
      </p:sp>
      <p:sp>
        <p:nvSpPr>
          <p:cNvPr id="7" name="ตัวยึด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2640013" y="6376988"/>
            <a:ext cx="3836987" cy="365125"/>
          </a:xfrm>
        </p:spPr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8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FF04E4C-2EBA-4DA0-B09D-33CC08F1091C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918354251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9422CE0-77B4-4E77-A1DB-17564C446857}" type="datetimeFigureOut">
              <a:rPr lang="en-US"/>
              <a:pPr>
                <a:defRPr/>
              </a:pPr>
              <a:t>1/11/2019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71F3665-C5DB-4B62-9986-BEF20313FE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751316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3A41D45-2F69-44C3-AD87-7F6605E414C9}" type="datetimeFigureOut">
              <a:rPr lang="en-US"/>
              <a:pPr>
                <a:defRPr/>
              </a:pPr>
              <a:t>1/11/2019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EC163A9-7FF9-48DE-AFD1-006032AEF9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604725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7ACB1AB-4D49-4A6D-BCDC-100B121FA3AD}" type="datetimeFigureOut">
              <a:rPr lang="en-US"/>
              <a:pPr>
                <a:defRPr/>
              </a:pPr>
              <a:t>1/11/2019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21FB9B0-F953-42F0-B366-EE2C7B54A4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7898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วันที่ 1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F0D9CFC-F85D-4DDB-AA89-1DFF800008BE}" type="datetimeFigureOut">
              <a:rPr lang="th-TH"/>
              <a:pPr>
                <a:defRPr/>
              </a:pPr>
              <a:t>11/01/62</a:t>
            </a:fld>
            <a:endParaRPr lang="th-TH"/>
          </a:p>
        </p:txBody>
      </p:sp>
      <p:sp>
        <p:nvSpPr>
          <p:cNvPr id="3" name="ตัวยึดท้ายกระดาษ 2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4" name="ตัวยึดหมายเลขภาพนิ่ง 3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764DB03-DDA2-4477-BA41-0A93C85D3AB3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15475293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C63D373-5970-4133-B76B-12A388EE7434}" type="datetimeFigureOut">
              <a:rPr lang="en-US"/>
              <a:pPr>
                <a:defRPr/>
              </a:pPr>
              <a:t>1/11/2019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17EEED1-EB0C-45C5-968E-5DE04B09F3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078056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518EDC9-119A-4890-B7A5-6011BE6D6816}" type="datetimeFigureOut">
              <a:rPr lang="en-US"/>
              <a:pPr>
                <a:defRPr/>
              </a:pPr>
              <a:t>1/11/2019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DCB0003-807F-4493-BA5D-F127274F45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842834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610958A-4248-47A2-9CDC-BA266B376EFD}" type="datetimeFigureOut">
              <a:rPr lang="en-US"/>
              <a:pPr>
                <a:defRPr/>
              </a:pPr>
              <a:t>1/11/2019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AAE4276-058D-49B4-A8D7-E773C249BD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244175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A62F877-0404-4374-BA4B-4811DDEF3B3E}" type="datetimeFigureOut">
              <a:rPr lang="en-US"/>
              <a:pPr>
                <a:defRPr/>
              </a:pPr>
              <a:t>1/11/2019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2D94624-DDE8-48A6-817F-EBFB7458D2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692009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50DFF93-A9A2-47B5-8A40-A7E7633595D2}" type="datetimeFigureOut">
              <a:rPr lang="en-US"/>
              <a:pPr>
                <a:defRPr/>
              </a:pPr>
              <a:t>1/11/2019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B8B8CB4-1232-44CB-8F5D-21CEB9CE9A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956215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260D7A6-5CCF-40AE-AE64-C4198044D855}" type="datetimeFigureOut">
              <a:rPr lang="en-US"/>
              <a:pPr>
                <a:defRPr/>
              </a:pPr>
              <a:t>1/11/2019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1F72127-5E0E-45DF-A2B2-7CB7BD7636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391272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76FD844-E794-4BC0-8F10-6AEE22BF90D9}" type="datetimeFigureOut">
              <a:rPr lang="en-US"/>
              <a:pPr>
                <a:defRPr/>
              </a:pPr>
              <a:t>1/11/2019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EA7A9D0-DF03-459D-9264-D90BF0E4E1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685761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44B45FF-011B-45D1-986D-3DBCF939EFE0}" type="datetimeFigureOut">
              <a:rPr lang="en-US"/>
              <a:pPr>
                <a:defRPr/>
              </a:pPr>
              <a:t>1/11/2019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1F31F59-F7EA-42C4-9A62-52C1D7F42B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376164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9422CE0-77B4-4E77-A1DB-17564C446857}" type="datetimeFigureOut">
              <a:rPr lang="en-US"/>
              <a:pPr>
                <a:defRPr/>
              </a:pPr>
              <a:t>1/11/2019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71F3665-C5DB-4B62-9986-BEF20313FE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251592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3A41D45-2F69-44C3-AD87-7F6605E414C9}" type="datetimeFigureOut">
              <a:rPr lang="en-US"/>
              <a:pPr>
                <a:defRPr/>
              </a:pPr>
              <a:t>1/11/2019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EC163A9-7FF9-48DE-AFD1-006032AEF9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1682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สี่เหลี่ยมผืนผ้า 11">
            <a:extLst/>
          </p:cNvPr>
          <p:cNvSpPr/>
          <p:nvPr/>
        </p:nvSpPr>
        <p:spPr bwMode="invGray">
          <a:xfrm>
            <a:off x="2855913" y="0"/>
            <a:ext cx="46037" cy="145415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สี่เหลี่ยมผืนผ้า 8">
            <a:extLst/>
          </p:cNvPr>
          <p:cNvSpPr/>
          <p:nvPr/>
        </p:nvSpPr>
        <p:spPr bwMode="invGray">
          <a:xfrm>
            <a:off x="2855913" y="0"/>
            <a:ext cx="46037" cy="145415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lang="th-TH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7" name="ตัวยึดวันที่ 4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18B2D3E-4332-4EA1-A77F-3DBE6FCECDF3}" type="datetimeFigureOut">
              <a:rPr lang="th-TH"/>
              <a:pPr>
                <a:defRPr/>
              </a:pPr>
              <a:t>11/01/62</a:t>
            </a:fld>
            <a:endParaRPr lang="th-TH"/>
          </a:p>
        </p:txBody>
      </p:sp>
      <p:sp>
        <p:nvSpPr>
          <p:cNvPr id="8" name="ตัวยึดท้ายกระดาษ 5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9" name="ตัวยึดหมายเลขภาพนิ่ง 6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98D9645-157A-4656-A90D-927DA498919F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954404443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7ACB1AB-4D49-4A6D-BCDC-100B121FA3AD}" type="datetimeFigureOut">
              <a:rPr lang="en-US"/>
              <a:pPr>
                <a:defRPr/>
              </a:pPr>
              <a:t>1/11/2019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21FB9B0-F953-42F0-B366-EE2C7B54A4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193669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C63D373-5970-4133-B76B-12A388EE7434}" type="datetimeFigureOut">
              <a:rPr lang="en-US"/>
              <a:pPr>
                <a:defRPr/>
              </a:pPr>
              <a:t>1/11/2019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17EEED1-EB0C-45C5-968E-5DE04B09F3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555665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518EDC9-119A-4890-B7A5-6011BE6D6816}" type="datetimeFigureOut">
              <a:rPr lang="en-US"/>
              <a:pPr>
                <a:defRPr/>
              </a:pPr>
              <a:t>1/11/2019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DCB0003-807F-4493-BA5D-F127274F45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134109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610958A-4248-47A2-9CDC-BA266B376EFD}" type="datetimeFigureOut">
              <a:rPr lang="en-US"/>
              <a:pPr>
                <a:defRPr/>
              </a:pPr>
              <a:t>1/11/2019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AAE4276-058D-49B4-A8D7-E773C249BD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021124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A62F877-0404-4374-BA4B-4811DDEF3B3E}" type="datetimeFigureOut">
              <a:rPr lang="en-US"/>
              <a:pPr>
                <a:defRPr/>
              </a:pPr>
              <a:t>1/11/2019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2D94624-DDE8-48A6-817F-EBFB7458D2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337474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50DFF93-A9A2-47B5-8A40-A7E7633595D2}" type="datetimeFigureOut">
              <a:rPr lang="en-US"/>
              <a:pPr>
                <a:defRPr/>
              </a:pPr>
              <a:t>1/11/2019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B8B8CB4-1232-44CB-8F5D-21CEB9CE9A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524204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260D7A6-5CCF-40AE-AE64-C4198044D855}" type="datetimeFigureOut">
              <a:rPr lang="en-US"/>
              <a:pPr>
                <a:defRPr/>
              </a:pPr>
              <a:t>1/11/2019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1F72127-5E0E-45DF-A2B2-7CB7BD7636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100446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76FD844-E794-4BC0-8F10-6AEE22BF90D9}" type="datetimeFigureOut">
              <a:rPr lang="en-US"/>
              <a:pPr>
                <a:defRPr/>
              </a:pPr>
              <a:t>1/11/2019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EA7A9D0-DF03-459D-9264-D90BF0E4E1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571773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44B45FF-011B-45D1-986D-3DBCF939EFE0}" type="datetimeFigureOut">
              <a:rPr lang="en-US"/>
              <a:pPr>
                <a:defRPr/>
              </a:pPr>
              <a:t>1/11/2019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1F31F59-F7EA-42C4-9A62-52C1D7F42B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261088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97B439E-D724-4D9A-BD00-4A35191DF2CC}" type="datetimeFigureOut">
              <a:rPr lang="th-TH"/>
              <a:pPr>
                <a:defRPr/>
              </a:pPr>
              <a:t>11/01/62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59CB5D2-8A53-4A78-A80D-AF47E6E09A91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255793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8192B46-EE42-4674-A167-96DF991375E6}" type="datetimeFigureOut">
              <a:rPr lang="en-US"/>
              <a:pPr>
                <a:defRPr/>
              </a:pPr>
              <a:t>1/11/2019</a:t>
            </a:fld>
            <a:endParaRPr lang="en-US"/>
          </a:p>
        </p:txBody>
      </p:sp>
      <p:sp>
        <p:nvSpPr>
          <p:cNvPr id="5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D21B494-0D8D-4D6E-BDA7-7F0D746C19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8694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สี่เหลี่ยมผืนผ้า 10">
            <a:extLst/>
          </p:cNvPr>
          <p:cNvSpPr/>
          <p:nvPr/>
        </p:nvSpPr>
        <p:spPr>
          <a:xfrm>
            <a:off x="2855913" y="0"/>
            <a:ext cx="46037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สี่เหลี่ยมผืนผ้า 8">
            <a:extLst/>
          </p:cNvPr>
          <p:cNvSpPr/>
          <p:nvPr/>
        </p:nvSpPr>
        <p:spPr bwMode="invGray">
          <a:xfrm>
            <a:off x="2855913" y="0"/>
            <a:ext cx="46037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lang="th-TH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ยึดรูปภาพ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pPr lvl="0"/>
            <a:r>
              <a:rPr lang="th-TH" noProof="0"/>
              <a:t>คลิกไอคอนเพื่อเพิ่มรูปภาพ</a:t>
            </a:r>
            <a:endParaRPr lang="en-US" noProof="0" dirty="0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7" name="ตัวยึดวันที่ 4">
            <a:extLst/>
          </p:cNvPr>
          <p:cNvSpPr>
            <a:spLocks noGrp="1"/>
          </p:cNvSpPr>
          <p:nvPr>
            <p:ph type="dt" sz="half" idx="10"/>
          </p:nvPr>
        </p:nvSpPr>
        <p:spPr>
          <a:xfrm>
            <a:off x="165100" y="1169988"/>
            <a:ext cx="2522538" cy="201612"/>
          </a:xfrm>
        </p:spPr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9225403-65E8-4DF4-8053-36D754F51D89}" type="datetimeFigureOut">
              <a:rPr lang="th-TH"/>
              <a:pPr>
                <a:defRPr/>
              </a:pPr>
              <a:t>11/01/62</a:t>
            </a:fld>
            <a:endParaRPr lang="th-TH"/>
          </a:p>
        </p:txBody>
      </p:sp>
      <p:sp>
        <p:nvSpPr>
          <p:cNvPr id="8" name="ตัวยึดท้ายกระดาษ 5">
            <a:extLst/>
          </p:cNvPr>
          <p:cNvSpPr>
            <a:spLocks noGrp="1"/>
          </p:cNvSpPr>
          <p:nvPr>
            <p:ph type="ftr" sz="quarter" idx="11"/>
          </p:nvPr>
        </p:nvSpPr>
        <p:spPr>
          <a:xfrm>
            <a:off x="3035300" y="1169988"/>
            <a:ext cx="5194300" cy="201612"/>
          </a:xfrm>
        </p:spPr>
        <p:txBody>
          <a:bodyPr/>
          <a:lstStyle>
            <a:lvl1pPr>
              <a:defRPr>
                <a:solidFill>
                  <a:prstClr val="white">
                    <a:shade val="50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9" name="ตัวยึดหมายเลขภาพนิ่ง 6">
            <a:extLst/>
          </p:cNvPr>
          <p:cNvSpPr>
            <a:spLocks noGrp="1"/>
          </p:cNvSpPr>
          <p:nvPr>
            <p:ph type="sldNum" sz="quarter" idx="12"/>
          </p:nvPr>
        </p:nvSpPr>
        <p:spPr>
          <a:xfrm>
            <a:off x="8339138" y="1169988"/>
            <a:ext cx="733425" cy="201612"/>
          </a:xfrm>
        </p:spPr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26905B9-57EC-4CB3-97D2-2AD6EE0E00B6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2682804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170A7D9-4A6F-4180-BA2B-7EF1F510E4DE}" type="datetimeFigureOut">
              <a:rPr lang="th-TH"/>
              <a:pPr>
                <a:defRPr/>
              </a:pPr>
              <a:t>11/01/62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197DDF3-13E2-4E53-989D-36B46CA34DB4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91649095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8A5E157-347A-4353-9086-80D398F183B6}" type="datetimeFigureOut">
              <a:rPr lang="th-TH"/>
              <a:pPr>
                <a:defRPr/>
              </a:pPr>
              <a:t>11/01/62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10BCB46-DD9C-47F1-A6D9-A0871E0E4411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1019032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2EDFD6C-27B4-4259-ABA1-05D7F4EEDFB5}" type="datetimeFigureOut">
              <a:rPr lang="th-TH"/>
              <a:pPr>
                <a:defRPr/>
              </a:pPr>
              <a:t>11/01/62</a:t>
            </a:fld>
            <a:endParaRPr lang="th-TH"/>
          </a:p>
        </p:txBody>
      </p:sp>
      <p:sp>
        <p:nvSpPr>
          <p:cNvPr id="6" name="Footer Placeholder 5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Slide Number Placeholder 6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E973C82-1EF5-47CE-881F-9C079C527D3E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438112060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75A328A-02B5-4591-8B9A-8837EBE62BBC}" type="datetimeFigureOut">
              <a:rPr lang="th-TH"/>
              <a:pPr>
                <a:defRPr/>
              </a:pPr>
              <a:t>11/01/62</a:t>
            </a:fld>
            <a:endParaRPr lang="th-TH"/>
          </a:p>
        </p:txBody>
      </p:sp>
      <p:sp>
        <p:nvSpPr>
          <p:cNvPr id="8" name="Footer Placeholder 7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9" name="Slide Number Placeholder 8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DC8E02D-98BF-43FC-BF03-69F84C65A753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320858610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6E6D53C-D33B-4396-8B06-E77431E4EE76}" type="datetimeFigureOut">
              <a:rPr lang="th-TH"/>
              <a:pPr>
                <a:defRPr/>
              </a:pPr>
              <a:t>11/01/62</a:t>
            </a:fld>
            <a:endParaRPr lang="th-TH"/>
          </a:p>
        </p:txBody>
      </p:sp>
      <p:sp>
        <p:nvSpPr>
          <p:cNvPr id="4" name="Footer Placeholder 3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Slide Number Placeholder 4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953BA40-8321-4CCB-A517-A2D6213A27AD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490137756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32BF585-A2C9-4DD8-B93C-A16D6B909201}" type="datetimeFigureOut">
              <a:rPr lang="th-TH"/>
              <a:pPr>
                <a:defRPr/>
              </a:pPr>
              <a:t>11/01/62</a:t>
            </a:fld>
            <a:endParaRPr lang="th-TH"/>
          </a:p>
        </p:txBody>
      </p:sp>
      <p:sp>
        <p:nvSpPr>
          <p:cNvPr id="3" name="Footer Placeholder 2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4" name="Slide Number Placeholder 3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A6C0D15-6FF7-418D-91B6-F71BAE03F5C3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95828717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E8D66D4-63B0-46D8-967F-8B5A96563F15}" type="datetimeFigureOut">
              <a:rPr lang="th-TH"/>
              <a:pPr>
                <a:defRPr/>
              </a:pPr>
              <a:t>11/01/62</a:t>
            </a:fld>
            <a:endParaRPr lang="th-TH"/>
          </a:p>
        </p:txBody>
      </p:sp>
      <p:sp>
        <p:nvSpPr>
          <p:cNvPr id="6" name="Footer Placeholder 5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Slide Number Placeholder 6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0D381EF-C3EF-4045-9E45-ACA2109EE52A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016062122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th-TH" noProof="0"/>
              <a:t>คลิกไอคอนเพื่อเพิ่มรูปภาพ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64E5F9D-4C02-4AE6-BF4B-B528F56D6E5F}" type="datetimeFigureOut">
              <a:rPr lang="th-TH"/>
              <a:pPr>
                <a:defRPr/>
              </a:pPr>
              <a:t>11/01/62</a:t>
            </a:fld>
            <a:endParaRPr lang="th-TH"/>
          </a:p>
        </p:txBody>
      </p:sp>
      <p:sp>
        <p:nvSpPr>
          <p:cNvPr id="6" name="Footer Placeholder 5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Slide Number Placeholder 6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5B23CF0-7BE6-4561-BD8B-60B03873CDB9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434725409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D2CB612-5812-469E-AC6C-52824106A833}" type="datetimeFigureOut">
              <a:rPr lang="th-TH"/>
              <a:pPr>
                <a:defRPr/>
              </a:pPr>
              <a:t>11/01/62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B47BFC2-A5DF-4CC0-90DB-18EDD1EE9250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687943944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187D259-467E-4A14-9471-DF70A3B9F843}" type="datetimeFigureOut">
              <a:rPr lang="th-TH"/>
              <a:pPr>
                <a:defRPr/>
              </a:pPr>
              <a:t>11/01/62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59AFB8A-EA17-48DB-B0C8-EF7E22DC3995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0315144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ยึดวันที่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D811277-A8A6-4D88-BBAD-10A4234D06AE}" type="datetimeFigureOut">
              <a:rPr lang="th-TH"/>
              <a:pPr>
                <a:defRPr/>
              </a:pPr>
              <a:t>11/01/62</a:t>
            </a:fld>
            <a:endParaRPr lang="th-TH"/>
          </a:p>
        </p:txBody>
      </p:sp>
      <p:sp>
        <p:nvSpPr>
          <p:cNvPr id="5" name="ตัวยึดท้ายกระดาษ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ตัวยึดหมายเลขภาพนิ่ง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6BC3451-FF40-4F5C-9F68-D0B4C9347B6E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32506436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ภาพนิ่งชื่อเรื่อง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 bwMode="ltGray">
          <a:xfrm>
            <a:off x="0" y="0"/>
            <a:ext cx="9144000" cy="513556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สี่เหลี่ยมผืนผ้า 9"/>
          <p:cNvSpPr/>
          <p:nvPr/>
        </p:nvSpPr>
        <p:spPr bwMode="invGray">
          <a:xfrm>
            <a:off x="0" y="5127625"/>
            <a:ext cx="9144000" cy="46038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tIns="0" bIns="0" anchor="t"/>
          <a:lstStyle>
            <a:lvl1pPr algn="l">
              <a:defRPr sz="4700" b="1"/>
            </a:lvl1pPr>
            <a:extLst/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lang="th-TH" smtClean="0"/>
              <a:t>คลิกเพื่อแก้ไขลักษณะชื่อเรื่องรองต้นแบบ</a:t>
            </a:r>
            <a:endParaRPr lang="en-US"/>
          </a:p>
        </p:txBody>
      </p:sp>
      <p:sp>
        <p:nvSpPr>
          <p:cNvPr id="6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prstClr val="white">
                    <a:tint val="9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1768BA4-FB5A-4857-84C2-73AE3131461B}" type="datetimeFigureOut">
              <a:rPr lang="th-TH"/>
              <a:pPr>
                <a:defRPr/>
              </a:pPr>
              <a:t>11/01/62</a:t>
            </a:fld>
            <a:endParaRPr lang="th-TH"/>
          </a:p>
        </p:txBody>
      </p:sp>
      <p:sp>
        <p:nvSpPr>
          <p:cNvPr id="7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prstClr val="white">
                    <a:tint val="9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8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prstClr val="white">
                    <a:tint val="9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F11F5BB-7310-485B-8764-40B91D705E08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8070356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>
            <a:extLst/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8620944-B438-4A9B-BD3D-E683C16898F1}" type="datetimeFigureOut">
              <a:rPr lang="th-TH"/>
              <a:pPr>
                <a:defRPr/>
              </a:pPr>
              <a:t>11/01/62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2A7491A-C1CC-4C83-B66E-14FA6057AC2B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4059130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ส่วนหัวของส่วน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 bwMode="ltGray">
          <a:xfrm>
            <a:off x="0" y="0"/>
            <a:ext cx="9144000" cy="260191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สี่เหลี่ยมผืนผ้า 11"/>
          <p:cNvSpPr/>
          <p:nvPr/>
        </p:nvSpPr>
        <p:spPr bwMode="invGray">
          <a:xfrm>
            <a:off x="0" y="2601913"/>
            <a:ext cx="9144000" cy="46037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tIns="0" rIns="91440" bIns="0" anchor="b"/>
          <a:lstStyle>
            <a:lvl1pPr algn="l">
              <a:defRPr sz="4700" b="1" cap="none" baseline="0"/>
            </a:lvl1pPr>
            <a:extLst/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prstClr val="white">
                    <a:tint val="9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F464258-4118-4BC3-A20D-F592D567E46B}" type="datetimeFigureOut">
              <a:rPr lang="th-TH"/>
              <a:pPr>
                <a:defRPr/>
              </a:pPr>
              <a:t>11/01/62</a:t>
            </a:fld>
            <a:endParaRPr lang="th-TH"/>
          </a:p>
        </p:txBody>
      </p:sp>
      <p:sp>
        <p:nvSpPr>
          <p:cNvPr id="7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prstClr val="white">
                    <a:tint val="9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8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prstClr val="white">
                    <a:tint val="9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25F82E1-522F-441C-B129-EC35211515C4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7803701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824953A-AD31-4D08-A39E-814BF682C2E0}" type="datetimeFigureOut">
              <a:rPr lang="th-TH"/>
              <a:pPr>
                <a:defRPr/>
              </a:pPr>
              <a:t>11/01/62</a:t>
            </a:fld>
            <a:endParaRPr lang="th-TH"/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A9BB142-9873-47D2-951C-105A282C5975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56032384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5" name="ตัวยึดข้อความ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ยึดเนื้อหา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7" name="ตัวยึด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A53C703-09E3-404E-B19A-262D0FF9500D}" type="datetimeFigureOut">
              <a:rPr lang="th-TH"/>
              <a:pPr>
                <a:defRPr/>
              </a:pPr>
              <a:t>11/01/62</a:t>
            </a:fld>
            <a:endParaRPr lang="th-TH"/>
          </a:p>
        </p:txBody>
      </p:sp>
      <p:sp>
        <p:nvSpPr>
          <p:cNvPr id="8" name="ตัวยึด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9" name="ตัวยึดหมายเลขภาพนิ่ง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39908A8-2AAA-482C-A602-42BC7FE5A7AD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22414627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ยึด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1F25479-A747-48C5-97A3-949F48D81A3D}" type="datetimeFigureOut">
              <a:rPr lang="th-TH"/>
              <a:pPr>
                <a:defRPr/>
              </a:pPr>
              <a:t>11/01/62</a:t>
            </a:fld>
            <a:endParaRPr lang="th-TH"/>
          </a:p>
        </p:txBody>
      </p:sp>
      <p:sp>
        <p:nvSpPr>
          <p:cNvPr id="4" name="ตัวยึด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ตัวยึด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1AC83EF-C07C-44F3-81DF-28F2B30116EC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336517797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CA4E0C2-B629-43D9-B79E-C2F4820CA834}" type="datetimeFigureOut">
              <a:rPr lang="th-TH"/>
              <a:pPr>
                <a:defRPr/>
              </a:pPr>
              <a:t>11/01/62</a:t>
            </a:fld>
            <a:endParaRPr lang="th-TH"/>
          </a:p>
        </p:txBody>
      </p:sp>
      <p:sp>
        <p:nvSpPr>
          <p:cNvPr id="3" name="ตัวยึด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29E5CA6-C03A-4200-84ED-4EC302F6248F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85359764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สี่เหลี่ยมผืนผ้า 11"/>
          <p:cNvSpPr/>
          <p:nvPr/>
        </p:nvSpPr>
        <p:spPr bwMode="invGray">
          <a:xfrm>
            <a:off x="2855913" y="0"/>
            <a:ext cx="46037" cy="145415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สี่เหลี่ยมผืนผ้า 8"/>
          <p:cNvSpPr/>
          <p:nvPr/>
        </p:nvSpPr>
        <p:spPr bwMode="invGray">
          <a:xfrm>
            <a:off x="2855913" y="0"/>
            <a:ext cx="46037" cy="145415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7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F9056DF-E837-4138-B525-2D6C003E51D3}" type="datetimeFigureOut">
              <a:rPr lang="th-TH"/>
              <a:pPr>
                <a:defRPr/>
              </a:pPr>
              <a:t>11/01/62</a:t>
            </a:fld>
            <a:endParaRPr lang="th-TH"/>
          </a:p>
        </p:txBody>
      </p:sp>
      <p:sp>
        <p:nvSpPr>
          <p:cNvPr id="8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9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CB1F9B5-3230-479A-BEF8-52BEA092A4B0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117549803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สี่เหลี่ยมผืนผ้า 10"/>
          <p:cNvSpPr/>
          <p:nvPr/>
        </p:nvSpPr>
        <p:spPr>
          <a:xfrm>
            <a:off x="2855913" y="0"/>
            <a:ext cx="46037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สี่เหลี่ยมผืนผ้า 8"/>
          <p:cNvSpPr/>
          <p:nvPr/>
        </p:nvSpPr>
        <p:spPr bwMode="invGray">
          <a:xfrm>
            <a:off x="2855913" y="0"/>
            <a:ext cx="46037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ยึดรูปภาพ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pPr lvl="0"/>
            <a:r>
              <a:rPr lang="th-TH" noProof="0" smtClean="0"/>
              <a:t>คลิกไอคอนเพื่อเพิ่มรูปภาพ</a:t>
            </a:r>
            <a:endParaRPr lang="en-US" noProof="0" dirty="0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7" name="ตัวยึดวันที่ 4"/>
          <p:cNvSpPr>
            <a:spLocks noGrp="1"/>
          </p:cNvSpPr>
          <p:nvPr>
            <p:ph type="dt" sz="half" idx="10"/>
          </p:nvPr>
        </p:nvSpPr>
        <p:spPr>
          <a:xfrm>
            <a:off x="165100" y="1169988"/>
            <a:ext cx="2522538" cy="201612"/>
          </a:xfrm>
        </p:spPr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4181C1C-FCFE-494B-AA1D-0C696C8B6529}" type="datetimeFigureOut">
              <a:rPr lang="th-TH"/>
              <a:pPr>
                <a:defRPr/>
              </a:pPr>
              <a:t>11/01/62</a:t>
            </a:fld>
            <a:endParaRPr lang="th-TH"/>
          </a:p>
        </p:txBody>
      </p:sp>
      <p:sp>
        <p:nvSpPr>
          <p:cNvPr id="8" name="ตัวยึด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3035300" y="1169988"/>
            <a:ext cx="5194300" cy="201612"/>
          </a:xfrm>
        </p:spPr>
        <p:txBody>
          <a:bodyPr/>
          <a:lstStyle>
            <a:lvl1pPr>
              <a:defRPr>
                <a:solidFill>
                  <a:prstClr val="white">
                    <a:shade val="50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9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339138" y="1169988"/>
            <a:ext cx="733425" cy="201612"/>
          </a:xfrm>
        </p:spPr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32E7761-3F6E-4E22-9FCC-10AAE20794DA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7063383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3518B27-EC73-4037-8502-15667A0C649E}" type="datetimeFigureOut">
              <a:rPr lang="th-TH"/>
              <a:pPr>
                <a:defRPr/>
              </a:pPr>
              <a:t>11/01/62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32B2E9F-F2A5-4BA9-B4E0-F513FEC10E93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819121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>
            <a:extLst/>
          </p:cNvPr>
          <p:cNvSpPr/>
          <p:nvPr/>
        </p:nvSpPr>
        <p:spPr bwMode="invGray">
          <a:xfrm>
            <a:off x="6599238" y="0"/>
            <a:ext cx="46037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สี่เหลี่ยมผืนผ้า 7">
            <a:extLst/>
          </p:cNvPr>
          <p:cNvSpPr/>
          <p:nvPr/>
        </p:nvSpPr>
        <p:spPr bwMode="ltGray">
          <a:xfrm>
            <a:off x="6648450" y="0"/>
            <a:ext cx="2514600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/>
          <a:p>
            <a:r>
              <a:rPr lang="th-TH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6" name="ตัวยึดวันที่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95054DF-537A-46EF-9C41-A0E701434794}" type="datetimeFigureOut">
              <a:rPr lang="th-TH"/>
              <a:pPr>
                <a:defRPr/>
              </a:pPr>
              <a:t>11/01/62</a:t>
            </a:fld>
            <a:endParaRPr lang="th-TH"/>
          </a:p>
        </p:txBody>
      </p:sp>
      <p:sp>
        <p:nvSpPr>
          <p:cNvPr id="7" name="ตัวยึดท้ายกระดาษ 4">
            <a:extLst/>
          </p:cNvPr>
          <p:cNvSpPr>
            <a:spLocks noGrp="1"/>
          </p:cNvSpPr>
          <p:nvPr>
            <p:ph type="ftr" sz="quarter" idx="11"/>
          </p:nvPr>
        </p:nvSpPr>
        <p:spPr>
          <a:xfrm>
            <a:off x="2640013" y="6376988"/>
            <a:ext cx="3836987" cy="365125"/>
          </a:xfrm>
        </p:spPr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8" name="ตัวยึดหมายเลขภาพนิ่ง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9AC787B-D136-493B-91ED-16D1AD9E28BA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73418395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 bwMode="invGray">
          <a:xfrm>
            <a:off x="6599238" y="0"/>
            <a:ext cx="46037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สี่เหลี่ยมผืนผ้า 7"/>
          <p:cNvSpPr/>
          <p:nvPr/>
        </p:nvSpPr>
        <p:spPr bwMode="ltGray">
          <a:xfrm>
            <a:off x="6648450" y="0"/>
            <a:ext cx="2514600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>
            <a:extLst/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>
            <a:extLst/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6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DE87B1E-F7F1-4481-92C2-F08DDAD5CD3B}" type="datetimeFigureOut">
              <a:rPr lang="th-TH"/>
              <a:pPr>
                <a:defRPr/>
              </a:pPr>
              <a:t>11/01/62</a:t>
            </a:fld>
            <a:endParaRPr lang="th-TH"/>
          </a:p>
        </p:txBody>
      </p:sp>
      <p:sp>
        <p:nvSpPr>
          <p:cNvPr id="7" name="ตัวยึด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2640013" y="6376988"/>
            <a:ext cx="3836987" cy="365125"/>
          </a:xfrm>
        </p:spPr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8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4C67FC8-F219-47B4-8CE3-37F970A92794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641072559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461963"/>
            <a:ext cx="1873250" cy="210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th-TH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96156372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27799186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4AEC7A1-F645-4225-B4F9-16619F862EA2}" type="datetimeFigureOut">
              <a:rPr lang="en-US"/>
              <a:pPr>
                <a:defRPr/>
              </a:pPr>
              <a:t>1/11/2019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>
                <a:latin typeface="Arial" panose="020B0604020202020204" pitchFamily="34" charset="0"/>
              </a:defRPr>
            </a:lvl1pPr>
          </a:lstStyle>
          <a:p>
            <a:fld id="{98BAB93D-4488-4A70-BCD9-95063357D069}" type="slidenum">
              <a:rPr lang="en-US" altLang="th-TH"/>
              <a:pPr/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1602250463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19D92A1-8FCE-4C46-843A-D401D6E0250D}" type="datetimeFigureOut">
              <a:rPr lang="en-US"/>
              <a:pPr>
                <a:defRPr/>
              </a:pPr>
              <a:t>1/11/2019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>
                <a:latin typeface="Arial" panose="020B0604020202020204" pitchFamily="34" charset="0"/>
              </a:defRPr>
            </a:lvl1pPr>
          </a:lstStyle>
          <a:p>
            <a:fld id="{084BB081-7AB0-4AB9-98F0-6B5FF16E05F9}" type="slidenum">
              <a:rPr lang="en-US" altLang="th-TH"/>
              <a:pPr/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222643587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E78294D-59CA-4575-9AFB-3F187F023D29}" type="datetimeFigureOut">
              <a:rPr lang="en-US"/>
              <a:pPr>
                <a:defRPr/>
              </a:pPr>
              <a:t>1/11/2019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>
                <a:latin typeface="Arial" panose="020B0604020202020204" pitchFamily="34" charset="0"/>
              </a:defRPr>
            </a:lvl1pPr>
          </a:lstStyle>
          <a:p>
            <a:fld id="{DB6756EB-6EA2-4F7F-B959-A9A8C5E21C1B}" type="slidenum">
              <a:rPr lang="en-US" altLang="th-TH"/>
              <a:pPr/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782372119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ED33CB2-A04E-4FFD-A516-8A61D577D02B}" type="datetimeFigureOut">
              <a:rPr lang="en-US"/>
              <a:pPr>
                <a:defRPr/>
              </a:pPr>
              <a:t>1/11/2019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>
                <a:latin typeface="Arial" panose="020B0604020202020204" pitchFamily="34" charset="0"/>
              </a:defRPr>
            </a:lvl1pPr>
          </a:lstStyle>
          <a:p>
            <a:fld id="{A05D186F-B556-4EDC-8F36-CAC42A159819}" type="slidenum">
              <a:rPr lang="en-US" altLang="th-TH"/>
              <a:pPr/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2209288825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65DF3A7-FCDC-4994-80F2-4E2434ABD893}" type="datetimeFigureOut">
              <a:rPr lang="en-US"/>
              <a:pPr>
                <a:defRPr/>
              </a:pPr>
              <a:t>1/11/2019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>
                <a:latin typeface="Arial" panose="020B0604020202020204" pitchFamily="34" charset="0"/>
              </a:defRPr>
            </a:lvl1pPr>
          </a:lstStyle>
          <a:p>
            <a:fld id="{3CB9E0A4-E3A4-4045-A6EC-06F9323F4B6D}" type="slidenum">
              <a:rPr lang="en-US" altLang="th-TH"/>
              <a:pPr/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3257145284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CB8E4FB-9BD2-439E-9B4D-E802BD80D431}" type="datetimeFigureOut">
              <a:rPr lang="en-US"/>
              <a:pPr>
                <a:defRPr/>
              </a:pPr>
              <a:t>1/11/2019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>
                <a:latin typeface="Arial" panose="020B0604020202020204" pitchFamily="34" charset="0"/>
              </a:defRPr>
            </a:lvl1pPr>
          </a:lstStyle>
          <a:p>
            <a:fld id="{6457F08A-4BE6-4176-963D-5C9EF4310A00}" type="slidenum">
              <a:rPr lang="en-US" altLang="th-TH"/>
              <a:pPr/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3991013508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EE063E5-A137-4F0D-88A3-C5BE7468F64D}" type="datetimeFigureOut">
              <a:rPr lang="en-US"/>
              <a:pPr>
                <a:defRPr/>
              </a:pPr>
              <a:t>1/11/2019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>
                <a:latin typeface="Arial" panose="020B0604020202020204" pitchFamily="34" charset="0"/>
              </a:defRPr>
            </a:lvl1pPr>
          </a:lstStyle>
          <a:p>
            <a:fld id="{96D454AE-6C78-4FA5-9BC4-7B13B542791D}" type="slidenum">
              <a:rPr lang="en-US" altLang="th-TH"/>
              <a:pPr/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15258486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ภาพนิ่งชื่อเรื่อง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>
            <a:extLst/>
          </p:cNvPr>
          <p:cNvSpPr/>
          <p:nvPr/>
        </p:nvSpPr>
        <p:spPr bwMode="ltGray">
          <a:xfrm>
            <a:off x="0" y="0"/>
            <a:ext cx="9144000" cy="513556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สี่เหลี่ยมผืนผ้า 9">
            <a:extLst/>
          </p:cNvPr>
          <p:cNvSpPr/>
          <p:nvPr/>
        </p:nvSpPr>
        <p:spPr bwMode="invGray">
          <a:xfrm>
            <a:off x="0" y="5127625"/>
            <a:ext cx="9144000" cy="46038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tIns="0" bIns="0" anchor="t"/>
          <a:lstStyle>
            <a:lvl1pPr algn="l">
              <a:defRPr sz="4700" b="1"/>
            </a:lvl1pPr>
            <a:extLst/>
          </a:lstStyle>
          <a:p>
            <a:r>
              <a:rPr lang="th-TH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lang="th-TH"/>
              <a:t>คลิกเพื่อแก้ไขลักษณะชื่อเรื่องรองต้นแบบ</a:t>
            </a:r>
            <a:endParaRPr lang="en-US"/>
          </a:p>
        </p:txBody>
      </p:sp>
      <p:sp>
        <p:nvSpPr>
          <p:cNvPr id="6" name="ตัวยึดวันที่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prstClr val="white">
                    <a:tint val="9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C733A75-078A-4CAD-8FBD-9AB3370A688F}" type="datetimeFigureOut">
              <a:rPr lang="th-TH"/>
              <a:pPr>
                <a:defRPr/>
              </a:pPr>
              <a:t>11/01/62</a:t>
            </a:fld>
            <a:endParaRPr lang="th-TH"/>
          </a:p>
        </p:txBody>
      </p:sp>
      <p:sp>
        <p:nvSpPr>
          <p:cNvPr id="7" name="ตัวยึดท้ายกระดาษ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prstClr val="white">
                    <a:tint val="9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8" name="ตัวยึดหมายเลขภาพนิ่ง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2911FFC-0885-4688-BF79-183DC8D29885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4078027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8004682-F92F-4C15-9BF3-C98E3D4E83B8}" type="datetimeFigureOut">
              <a:rPr lang="en-US"/>
              <a:pPr>
                <a:defRPr/>
              </a:pPr>
              <a:t>1/11/2019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>
                <a:latin typeface="Arial" panose="020B0604020202020204" pitchFamily="34" charset="0"/>
              </a:defRPr>
            </a:lvl1pPr>
          </a:lstStyle>
          <a:p>
            <a:fld id="{AA553D87-15EE-4C84-BEA7-1495DAD35873}" type="slidenum">
              <a:rPr lang="en-US" altLang="th-TH"/>
              <a:pPr/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320425520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B2F50F5-017F-4A80-B0CA-7D48C51B311B}" type="datetimeFigureOut">
              <a:rPr lang="en-US"/>
              <a:pPr>
                <a:defRPr/>
              </a:pPr>
              <a:t>1/11/2019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>
                <a:latin typeface="Arial" panose="020B0604020202020204" pitchFamily="34" charset="0"/>
              </a:defRPr>
            </a:lvl1pPr>
          </a:lstStyle>
          <a:p>
            <a:fld id="{E8047EA4-2DDB-4073-B167-F9F8C2960DA2}" type="slidenum">
              <a:rPr lang="en-US" altLang="th-TH"/>
              <a:pPr/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988173328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3E33CB2-AA78-4B78-80F8-A8D3B2411F4F}" type="datetimeFigureOut">
              <a:rPr lang="en-US"/>
              <a:pPr>
                <a:defRPr/>
              </a:pPr>
              <a:t>1/11/2019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>
                <a:latin typeface="Arial" panose="020B0604020202020204" pitchFamily="34" charset="0"/>
              </a:defRPr>
            </a:lvl1pPr>
          </a:lstStyle>
          <a:p>
            <a:fld id="{AE3B9669-42C0-4EC8-BB88-41F66F1FF1F1}" type="slidenum">
              <a:rPr lang="en-US" altLang="th-TH"/>
              <a:pPr/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3838204325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FDBCBF2-38EA-41F6-9A3D-26D77458A501}" type="datetimeFigureOut">
              <a:rPr lang="en-US"/>
              <a:pPr>
                <a:defRPr/>
              </a:pPr>
              <a:t>1/11/2019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>
                <a:latin typeface="Arial" panose="020B0604020202020204" pitchFamily="34" charset="0"/>
              </a:defRPr>
            </a:lvl1pPr>
          </a:lstStyle>
          <a:p>
            <a:fld id="{E3893CCF-52D2-41DA-A1C5-612C18DEA993}" type="slidenum">
              <a:rPr lang="en-US" altLang="th-TH"/>
              <a:pPr/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3605363144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3C47734-6EC0-448B-A980-371AF1792DCD}" type="datetimeFigureOut">
              <a:rPr lang="th-TH"/>
              <a:pPr>
                <a:defRPr/>
              </a:pPr>
              <a:t>11/01/62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AB93539-A136-40B7-8669-58956934C152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14415006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69CFAAD-34A3-41A2-B1CC-BD6B70D83D31}" type="datetimeFigureOut">
              <a:rPr lang="th-TH"/>
              <a:pPr>
                <a:defRPr/>
              </a:pPr>
              <a:t>11/01/62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2595D5D-7CE5-43A5-BFD1-7999FB49AD04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322241792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26F6E34-7776-43BC-856B-5CCCB4053FB7}" type="datetimeFigureOut">
              <a:rPr lang="th-TH"/>
              <a:pPr>
                <a:defRPr/>
              </a:pPr>
              <a:t>11/01/62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5A8B6F2-B508-4C8C-B72A-3A38B664921E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47845442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C6DA86F-E57B-4D49-9339-F2FFA4386A33}" type="datetimeFigureOut">
              <a:rPr lang="th-TH"/>
              <a:pPr>
                <a:defRPr/>
              </a:pPr>
              <a:t>11/01/62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EF23AEE-858E-4DB1-BED8-8E5FD852F9A4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955974666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5CA4164-2C31-4123-BCC8-66BCB1053495}" type="datetimeFigureOut">
              <a:rPr lang="th-TH"/>
              <a:pPr>
                <a:defRPr/>
              </a:pPr>
              <a:t>11/01/62</a:t>
            </a:fld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EE2D57C-994D-4677-89B5-B66985F5AA22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2850956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54ACE7F-8D8B-446E-A2CA-03F5D7EF8901}" type="datetimeFigureOut">
              <a:rPr lang="th-TH"/>
              <a:pPr>
                <a:defRPr/>
              </a:pPr>
              <a:t>11/01/62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EC63826-FF44-4523-86EC-BA793F8481F8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5811656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ยึดวันที่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6C6C0E9-DEFB-4205-AEB8-E8E0F85DB35E}" type="datetimeFigureOut">
              <a:rPr lang="th-TH"/>
              <a:pPr>
                <a:defRPr/>
              </a:pPr>
              <a:t>11/01/62</a:t>
            </a:fld>
            <a:endParaRPr lang="th-TH"/>
          </a:p>
        </p:txBody>
      </p:sp>
      <p:sp>
        <p:nvSpPr>
          <p:cNvPr id="5" name="ตัวยึดท้ายกระดาษ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ตัวยึดหมายเลขภาพนิ่ง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1DDDCFA-532F-446F-BF6B-35174375D8EA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777344977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A1979D0-CA17-45FA-A2CA-22F86C67D3F9}" type="datetimeFigureOut">
              <a:rPr lang="th-TH"/>
              <a:pPr>
                <a:defRPr/>
              </a:pPr>
              <a:t>11/01/62</a:t>
            </a:fld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BED9837-CEA8-4EC6-90BF-9E40240FE746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973002581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30E3AEA-E2EB-42F7-B169-40038B06A399}" type="datetimeFigureOut">
              <a:rPr lang="th-TH"/>
              <a:pPr>
                <a:defRPr/>
              </a:pPr>
              <a:t>11/01/62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7E1BB09-C89E-4B7B-A6C4-01EBBAC5E55C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491568507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EA08E79-9655-4FAD-B778-B3276FB2A2F8}" type="datetimeFigureOut">
              <a:rPr lang="th-TH"/>
              <a:pPr>
                <a:defRPr/>
              </a:pPr>
              <a:t>11/01/62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20D363D-3EEF-4C07-99CB-4D8EAC919CB4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32820966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D7C60FA-AA3F-460D-9174-1C6BC63A069A}" type="datetimeFigureOut">
              <a:rPr lang="th-TH"/>
              <a:pPr>
                <a:defRPr/>
              </a:pPr>
              <a:t>11/01/62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23A60DC-69FB-415F-9878-8CDF04847312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924693628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324B688-F0DC-46DF-81CB-41B189F5EAE2}" type="datetimeFigureOut">
              <a:rPr lang="th-TH"/>
              <a:pPr>
                <a:defRPr/>
              </a:pPr>
              <a:t>11/01/62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5BB7A97-9638-4803-B1EB-076184511075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7950232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ภาพนิ่งชื่อเรื่อง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 bwMode="ltGray">
          <a:xfrm>
            <a:off x="0" y="0"/>
            <a:ext cx="9144000" cy="513556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สี่เหลี่ยมผืนผ้า 9"/>
          <p:cNvSpPr/>
          <p:nvPr/>
        </p:nvSpPr>
        <p:spPr bwMode="invGray">
          <a:xfrm>
            <a:off x="0" y="5127625"/>
            <a:ext cx="9144000" cy="46038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tIns="0" bIns="0" anchor="t"/>
          <a:lstStyle>
            <a:lvl1pPr algn="l">
              <a:defRPr sz="4700" b="1"/>
            </a:lvl1pPr>
            <a:extLst/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lang="th-TH" smtClean="0"/>
              <a:t>คลิกเพื่อแก้ไขลักษณะชื่อเรื่องรองต้นแบบ</a:t>
            </a:r>
            <a:endParaRPr lang="en-US"/>
          </a:p>
        </p:txBody>
      </p:sp>
      <p:sp>
        <p:nvSpPr>
          <p:cNvPr id="6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prstClr val="white">
                    <a:tint val="9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E021B49-5002-4AB6-B688-B03D600E2800}" type="datetimeFigureOut">
              <a:rPr lang="th-TH"/>
              <a:pPr>
                <a:defRPr/>
              </a:pPr>
              <a:t>11/01/62</a:t>
            </a:fld>
            <a:endParaRPr lang="th-TH"/>
          </a:p>
        </p:txBody>
      </p:sp>
      <p:sp>
        <p:nvSpPr>
          <p:cNvPr id="7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prstClr val="white">
                    <a:tint val="9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8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prstClr val="white">
                    <a:tint val="9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5495163-6027-4251-9BC1-A64FD5093082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9087988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>
            <a:extLst/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A9E17DE-E658-42B3-A0F1-43ABD4883F97}" type="datetimeFigureOut">
              <a:rPr lang="th-TH"/>
              <a:pPr>
                <a:defRPr/>
              </a:pPr>
              <a:t>11/01/62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C2B606E-17D9-424E-A7F0-A0A26FFA491F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273468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ส่วนหัวของส่วน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 bwMode="ltGray">
          <a:xfrm>
            <a:off x="0" y="0"/>
            <a:ext cx="9144000" cy="260191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สี่เหลี่ยมผืนผ้า 11"/>
          <p:cNvSpPr/>
          <p:nvPr/>
        </p:nvSpPr>
        <p:spPr bwMode="invGray">
          <a:xfrm>
            <a:off x="0" y="2601913"/>
            <a:ext cx="9144000" cy="46037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tIns="0" rIns="91440" bIns="0" anchor="b"/>
          <a:lstStyle>
            <a:lvl1pPr algn="l">
              <a:defRPr sz="4700" b="1" cap="none" baseline="0"/>
            </a:lvl1pPr>
            <a:extLst/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prstClr val="white">
                    <a:tint val="9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4E67D5E-4C63-4483-949E-0E924ED45182}" type="datetimeFigureOut">
              <a:rPr lang="th-TH"/>
              <a:pPr>
                <a:defRPr/>
              </a:pPr>
              <a:t>11/01/62</a:t>
            </a:fld>
            <a:endParaRPr lang="th-TH"/>
          </a:p>
        </p:txBody>
      </p:sp>
      <p:sp>
        <p:nvSpPr>
          <p:cNvPr id="7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prstClr val="white">
                    <a:tint val="9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8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prstClr val="white">
                    <a:tint val="9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E2097A2-FE63-413F-928A-368970013357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4016435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C1D651E-62A6-4811-BC3B-BAB2AF5C6F34}" type="datetimeFigureOut">
              <a:rPr lang="th-TH"/>
              <a:pPr>
                <a:defRPr/>
              </a:pPr>
              <a:t>11/01/62</a:t>
            </a:fld>
            <a:endParaRPr lang="th-TH"/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8448021-7E3C-4879-B679-737AE591B05C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740298700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5" name="ตัวยึดข้อความ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ยึดเนื้อหา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7" name="ตัวยึด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09EF5D0-781F-42B5-AD54-21F5F3C17B3C}" type="datetimeFigureOut">
              <a:rPr lang="th-TH"/>
              <a:pPr>
                <a:defRPr/>
              </a:pPr>
              <a:t>11/01/62</a:t>
            </a:fld>
            <a:endParaRPr lang="th-TH"/>
          </a:p>
        </p:txBody>
      </p:sp>
      <p:sp>
        <p:nvSpPr>
          <p:cNvPr id="8" name="ตัวยึด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9" name="ตัวยึดหมายเลขภาพนิ่ง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49BE36A-0621-46BB-ABF0-1A6A36E0105F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2316652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ส่วนหัวของส่วน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>
            <a:extLst/>
          </p:cNvPr>
          <p:cNvSpPr/>
          <p:nvPr/>
        </p:nvSpPr>
        <p:spPr bwMode="ltGray">
          <a:xfrm>
            <a:off x="0" y="0"/>
            <a:ext cx="9144000" cy="260191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สี่เหลี่ยมผืนผ้า 11">
            <a:extLst/>
          </p:cNvPr>
          <p:cNvSpPr/>
          <p:nvPr/>
        </p:nvSpPr>
        <p:spPr bwMode="invGray">
          <a:xfrm>
            <a:off x="0" y="2601913"/>
            <a:ext cx="9144000" cy="46037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tIns="0" rIns="91440" bIns="0" anchor="b"/>
          <a:lstStyle>
            <a:lvl1pPr algn="l">
              <a:defRPr sz="4700" b="1" cap="none" baseline="0"/>
            </a:lvl1pPr>
            <a:extLst/>
          </a:lstStyle>
          <a:p>
            <a:r>
              <a:rPr lang="th-TH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ยึดวันที่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prstClr val="white">
                    <a:tint val="9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EF76EEE-EDA1-42DD-AE40-AF8241C4FDEA}" type="datetimeFigureOut">
              <a:rPr lang="th-TH"/>
              <a:pPr>
                <a:defRPr/>
              </a:pPr>
              <a:t>11/01/62</a:t>
            </a:fld>
            <a:endParaRPr lang="th-TH"/>
          </a:p>
        </p:txBody>
      </p:sp>
      <p:sp>
        <p:nvSpPr>
          <p:cNvPr id="7" name="ตัวยึดท้ายกระดาษ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prstClr val="white">
                    <a:tint val="9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8" name="ตัวยึดหมายเลขภาพนิ่ง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F8A5CD9-9A77-40AB-B247-BD41DEF42538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4099279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ยึด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53412AD-11AF-4D8A-A76C-662AFFF9350B}" type="datetimeFigureOut">
              <a:rPr lang="th-TH"/>
              <a:pPr>
                <a:defRPr/>
              </a:pPr>
              <a:t>11/01/62</a:t>
            </a:fld>
            <a:endParaRPr lang="th-TH"/>
          </a:p>
        </p:txBody>
      </p:sp>
      <p:sp>
        <p:nvSpPr>
          <p:cNvPr id="4" name="ตัวยึด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ตัวยึด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AD9E60D-23BE-43E3-9A7F-ADD7E809243D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428316177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61DDEDB-A9BF-4A91-8591-08FD979BE206}" type="datetimeFigureOut">
              <a:rPr lang="th-TH"/>
              <a:pPr>
                <a:defRPr/>
              </a:pPr>
              <a:t>11/01/62</a:t>
            </a:fld>
            <a:endParaRPr lang="th-TH"/>
          </a:p>
        </p:txBody>
      </p:sp>
      <p:sp>
        <p:nvSpPr>
          <p:cNvPr id="3" name="ตัวยึด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101C123-D3BA-42A0-AA42-C99A962B11B3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83186889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สี่เหลี่ยมผืนผ้า 11"/>
          <p:cNvSpPr/>
          <p:nvPr/>
        </p:nvSpPr>
        <p:spPr bwMode="invGray">
          <a:xfrm>
            <a:off x="2855913" y="0"/>
            <a:ext cx="46037" cy="145415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สี่เหลี่ยมผืนผ้า 8"/>
          <p:cNvSpPr/>
          <p:nvPr/>
        </p:nvSpPr>
        <p:spPr bwMode="invGray">
          <a:xfrm>
            <a:off x="2855913" y="0"/>
            <a:ext cx="46037" cy="145415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7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5A0FE7C-CEA9-4683-A904-16A80362AECC}" type="datetimeFigureOut">
              <a:rPr lang="th-TH"/>
              <a:pPr>
                <a:defRPr/>
              </a:pPr>
              <a:t>11/01/62</a:t>
            </a:fld>
            <a:endParaRPr lang="th-TH"/>
          </a:p>
        </p:txBody>
      </p:sp>
      <p:sp>
        <p:nvSpPr>
          <p:cNvPr id="8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9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65BD5DB-BF52-4D51-8CD2-3DBE8AF20044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427222251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สี่เหลี่ยมผืนผ้า 10"/>
          <p:cNvSpPr/>
          <p:nvPr/>
        </p:nvSpPr>
        <p:spPr>
          <a:xfrm>
            <a:off x="2855913" y="0"/>
            <a:ext cx="46037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สี่เหลี่ยมผืนผ้า 8"/>
          <p:cNvSpPr/>
          <p:nvPr/>
        </p:nvSpPr>
        <p:spPr bwMode="invGray">
          <a:xfrm>
            <a:off x="2855913" y="0"/>
            <a:ext cx="46037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ยึดรูปภาพ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pPr lvl="0"/>
            <a:r>
              <a:rPr lang="th-TH" noProof="0" smtClean="0"/>
              <a:t>คลิกไอคอนเพื่อเพิ่มรูปภาพ</a:t>
            </a:r>
            <a:endParaRPr lang="en-US" noProof="0" dirty="0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7" name="ตัวยึดวันที่ 4"/>
          <p:cNvSpPr>
            <a:spLocks noGrp="1"/>
          </p:cNvSpPr>
          <p:nvPr>
            <p:ph type="dt" sz="half" idx="10"/>
          </p:nvPr>
        </p:nvSpPr>
        <p:spPr>
          <a:xfrm>
            <a:off x="165100" y="1169988"/>
            <a:ext cx="2522538" cy="201612"/>
          </a:xfrm>
        </p:spPr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03CD402-D6E9-46F2-B964-4DCD26C50BF4}" type="datetimeFigureOut">
              <a:rPr lang="th-TH"/>
              <a:pPr>
                <a:defRPr/>
              </a:pPr>
              <a:t>11/01/62</a:t>
            </a:fld>
            <a:endParaRPr lang="th-TH"/>
          </a:p>
        </p:txBody>
      </p:sp>
      <p:sp>
        <p:nvSpPr>
          <p:cNvPr id="8" name="ตัวยึด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3035300" y="1169988"/>
            <a:ext cx="5194300" cy="201612"/>
          </a:xfrm>
        </p:spPr>
        <p:txBody>
          <a:bodyPr/>
          <a:lstStyle>
            <a:lvl1pPr>
              <a:defRPr>
                <a:solidFill>
                  <a:prstClr val="white">
                    <a:shade val="50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9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339138" y="1169988"/>
            <a:ext cx="733425" cy="201612"/>
          </a:xfrm>
        </p:spPr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B89BB39-4A07-4C42-A569-41FA55E9B18E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5325571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06338F5-7500-46C3-AC4B-4E12AF9497FD}" type="datetimeFigureOut">
              <a:rPr lang="th-TH"/>
              <a:pPr>
                <a:defRPr/>
              </a:pPr>
              <a:t>11/01/62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E5016F9-A2AF-46E7-85CB-4879A7613112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616009898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 bwMode="invGray">
          <a:xfrm>
            <a:off x="6599238" y="0"/>
            <a:ext cx="46037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สี่เหลี่ยมผืนผ้า 7"/>
          <p:cNvSpPr/>
          <p:nvPr/>
        </p:nvSpPr>
        <p:spPr bwMode="ltGray">
          <a:xfrm>
            <a:off x="6648450" y="0"/>
            <a:ext cx="2514600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>
            <a:extLst/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>
            <a:extLst/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6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1729C58-9CF9-4758-9350-A8CB18054C4B}" type="datetimeFigureOut">
              <a:rPr lang="th-TH"/>
              <a:pPr>
                <a:defRPr/>
              </a:pPr>
              <a:t>11/01/62</a:t>
            </a:fld>
            <a:endParaRPr lang="th-TH"/>
          </a:p>
        </p:txBody>
      </p:sp>
      <p:sp>
        <p:nvSpPr>
          <p:cNvPr id="7" name="ตัวยึด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2640013" y="6376988"/>
            <a:ext cx="3836987" cy="365125"/>
          </a:xfrm>
        </p:spPr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8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5A1F79A-4AF4-4298-972B-8778FC83139C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457067716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ภาพนิ่งชื่อเรื่อง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>
            <a:extLst>
              <a:ext uri="{FF2B5EF4-FFF2-40B4-BE49-F238E27FC236}"/>
            </a:extLst>
          </p:cNvPr>
          <p:cNvSpPr/>
          <p:nvPr/>
        </p:nvSpPr>
        <p:spPr bwMode="ltGray">
          <a:xfrm>
            <a:off x="0" y="0"/>
            <a:ext cx="9144000" cy="513556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สี่เหลี่ยมผืนผ้า 9">
            <a:extLst>
              <a:ext uri="{FF2B5EF4-FFF2-40B4-BE49-F238E27FC236}"/>
            </a:extLst>
          </p:cNvPr>
          <p:cNvSpPr/>
          <p:nvPr/>
        </p:nvSpPr>
        <p:spPr bwMode="invGray">
          <a:xfrm>
            <a:off x="0" y="5127625"/>
            <a:ext cx="9144000" cy="46038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tIns="0" bIns="0" anchor="t"/>
          <a:lstStyle>
            <a:lvl1pPr algn="l">
              <a:defRPr sz="4700" b="1"/>
            </a:lvl1pPr>
            <a:extLst/>
          </a:lstStyle>
          <a:p>
            <a:r>
              <a:rPr lang="th-TH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lang="th-TH"/>
              <a:t>คลิกเพื่อแก้ไขลักษณะชื่อเรื่องรองต้นแบบ</a:t>
            </a:r>
            <a:endParaRPr lang="en-US"/>
          </a:p>
        </p:txBody>
      </p:sp>
      <p:sp>
        <p:nvSpPr>
          <p:cNvPr id="6" name="ตัวยึดวันที่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prstClr val="white">
                    <a:tint val="9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70B6AFC-E276-452C-8CE1-AF0725277483}" type="datetimeFigureOut">
              <a:rPr lang="th-TH"/>
              <a:pPr>
                <a:defRPr/>
              </a:pPr>
              <a:t>11/01/62</a:t>
            </a:fld>
            <a:endParaRPr lang="th-TH"/>
          </a:p>
        </p:txBody>
      </p:sp>
      <p:sp>
        <p:nvSpPr>
          <p:cNvPr id="7" name="ตัวยึดท้ายกระดาษ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prstClr val="white">
                    <a:tint val="9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8" name="ตัวยึดหมายเลขภาพนิ่ง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21249B5-B2EC-4245-B40E-1D44AF96FD95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6862110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ยึดวันที่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895A818-1595-4AC2-9A22-7F2CABBFFED0}" type="datetimeFigureOut">
              <a:rPr lang="th-TH"/>
              <a:pPr>
                <a:defRPr/>
              </a:pPr>
              <a:t>11/01/62</a:t>
            </a:fld>
            <a:endParaRPr lang="th-TH"/>
          </a:p>
        </p:txBody>
      </p:sp>
      <p:sp>
        <p:nvSpPr>
          <p:cNvPr id="5" name="ตัวยึดท้ายกระดาษ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ตัวยึดหมายเลขภาพนิ่ง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E8F822F-E3D4-4533-9C44-D162E6419EAA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828599224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ส่วนหัวของส่วน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>
            <a:extLst>
              <a:ext uri="{FF2B5EF4-FFF2-40B4-BE49-F238E27FC236}"/>
            </a:extLst>
          </p:cNvPr>
          <p:cNvSpPr/>
          <p:nvPr/>
        </p:nvSpPr>
        <p:spPr bwMode="ltGray">
          <a:xfrm>
            <a:off x="0" y="0"/>
            <a:ext cx="9144000" cy="260191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สี่เหลี่ยมผืนผ้า 11">
            <a:extLst>
              <a:ext uri="{FF2B5EF4-FFF2-40B4-BE49-F238E27FC236}"/>
            </a:extLst>
          </p:cNvPr>
          <p:cNvSpPr/>
          <p:nvPr/>
        </p:nvSpPr>
        <p:spPr bwMode="invGray">
          <a:xfrm>
            <a:off x="0" y="2601913"/>
            <a:ext cx="9144000" cy="46037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tIns="0" rIns="91440" bIns="0" anchor="b"/>
          <a:lstStyle>
            <a:lvl1pPr algn="l">
              <a:defRPr sz="4700" b="1" cap="none" baseline="0"/>
            </a:lvl1pPr>
            <a:extLst/>
          </a:lstStyle>
          <a:p>
            <a:r>
              <a:rPr lang="th-TH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ยึดวันที่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prstClr val="white">
                    <a:tint val="9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7307C0C-4E1D-4091-97D9-F32CE2A35278}" type="datetimeFigureOut">
              <a:rPr lang="th-TH"/>
              <a:pPr>
                <a:defRPr/>
              </a:pPr>
              <a:t>11/01/62</a:t>
            </a:fld>
            <a:endParaRPr lang="th-TH"/>
          </a:p>
        </p:txBody>
      </p:sp>
      <p:sp>
        <p:nvSpPr>
          <p:cNvPr id="7" name="ตัวยึดท้ายกระดาษ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prstClr val="white">
                    <a:tint val="9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8" name="ตัวยึดหมายเลขภาพนิ่ง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9F85072-7980-450D-94DB-8E35665E60E1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0713547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5" name="ตัวยึดวันที่ 4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A39F422-4E65-466F-9554-A0D361E2ED73}" type="datetimeFigureOut">
              <a:rPr lang="th-TH"/>
              <a:pPr>
                <a:defRPr/>
              </a:pPr>
              <a:t>11/01/62</a:t>
            </a:fld>
            <a:endParaRPr lang="th-TH"/>
          </a:p>
        </p:txBody>
      </p:sp>
      <p:sp>
        <p:nvSpPr>
          <p:cNvPr id="6" name="ตัวยึดท้ายกระดาษ 5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ตัวยึดหมายเลขภาพนิ่ง 6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FB42B9E-4E30-4638-8E10-A680D2821040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7208569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5" name="ตัวยึดวันที่ 4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0D86293-547B-4F7F-9EA8-710CFFCB80A3}" type="datetimeFigureOut">
              <a:rPr lang="th-TH"/>
              <a:pPr>
                <a:defRPr/>
              </a:pPr>
              <a:t>11/01/62</a:t>
            </a:fld>
            <a:endParaRPr lang="th-TH"/>
          </a:p>
        </p:txBody>
      </p:sp>
      <p:sp>
        <p:nvSpPr>
          <p:cNvPr id="6" name="ตัวยึดท้ายกระดาษ 5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ตัวยึดหมายเลขภาพนิ่ง 6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C8F9496-F5CE-4820-AA28-6F3F921368D5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426871209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lang="th-TH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5" name="ตัวยึดข้อความ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ยึดเนื้อหา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7" name="ตัวยึดวันที่ 6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2A8A0F5-7A68-4A6B-9232-2F0D775C8D9B}" type="datetimeFigureOut">
              <a:rPr lang="th-TH"/>
              <a:pPr>
                <a:defRPr/>
              </a:pPr>
              <a:t>11/01/62</a:t>
            </a:fld>
            <a:endParaRPr lang="th-TH"/>
          </a:p>
        </p:txBody>
      </p:sp>
      <p:sp>
        <p:nvSpPr>
          <p:cNvPr id="8" name="ตัวยึดท้ายกระดาษ 7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9" name="ตัวยึดหมายเลขภาพนิ่ง 8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9BF7D77-145F-4015-9279-7BFF2B6FB8C4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48233128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ยึดวันที่ 2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A8A9108-1333-4ED6-BCA5-35663F86D417}" type="datetimeFigureOut">
              <a:rPr lang="th-TH"/>
              <a:pPr>
                <a:defRPr/>
              </a:pPr>
              <a:t>11/01/62</a:t>
            </a:fld>
            <a:endParaRPr lang="th-TH"/>
          </a:p>
        </p:txBody>
      </p:sp>
      <p:sp>
        <p:nvSpPr>
          <p:cNvPr id="4" name="ตัวยึดท้ายกระดาษ 3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ตัวยึดหมายเลขภาพนิ่ง 4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170E728-B2D6-419F-9926-D8FE94708353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41987097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วันที่ 1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2D15D20-0C2C-4929-9D8B-749D89E86609}" type="datetimeFigureOut">
              <a:rPr lang="th-TH"/>
              <a:pPr>
                <a:defRPr/>
              </a:pPr>
              <a:t>11/01/62</a:t>
            </a:fld>
            <a:endParaRPr lang="th-TH"/>
          </a:p>
        </p:txBody>
      </p:sp>
      <p:sp>
        <p:nvSpPr>
          <p:cNvPr id="3" name="ตัวยึดท้ายกระดาษ 2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4" name="ตัวยึดหมายเลขภาพนิ่ง 3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0BF25E2-7380-484E-97B3-DD5F2E3744A5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495803560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สี่เหลี่ยมผืนผ้า 11">
            <a:extLst>
              <a:ext uri="{FF2B5EF4-FFF2-40B4-BE49-F238E27FC236}"/>
            </a:extLst>
          </p:cNvPr>
          <p:cNvSpPr/>
          <p:nvPr/>
        </p:nvSpPr>
        <p:spPr bwMode="invGray">
          <a:xfrm>
            <a:off x="2855913" y="0"/>
            <a:ext cx="46037" cy="145415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สี่เหลี่ยมผืนผ้า 8">
            <a:extLst>
              <a:ext uri="{FF2B5EF4-FFF2-40B4-BE49-F238E27FC236}"/>
            </a:extLst>
          </p:cNvPr>
          <p:cNvSpPr/>
          <p:nvPr/>
        </p:nvSpPr>
        <p:spPr bwMode="invGray">
          <a:xfrm>
            <a:off x="2855913" y="0"/>
            <a:ext cx="46037" cy="145415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lang="th-TH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7" name="ตัวยึดวันที่ 4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4D32817-2CEF-4455-BEE3-B9B1EFBDDCC1}" type="datetimeFigureOut">
              <a:rPr lang="th-TH"/>
              <a:pPr>
                <a:defRPr/>
              </a:pPr>
              <a:t>11/01/62</a:t>
            </a:fld>
            <a:endParaRPr lang="th-TH"/>
          </a:p>
        </p:txBody>
      </p:sp>
      <p:sp>
        <p:nvSpPr>
          <p:cNvPr id="8" name="ตัวยึดท้ายกระดาษ 5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9" name="ตัวยึดหมายเลขภาพนิ่ง 6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C8D80FE-5773-4F2B-A9C8-2F408162E346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734435268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สี่เหลี่ยมผืนผ้า 10">
            <a:extLst>
              <a:ext uri="{FF2B5EF4-FFF2-40B4-BE49-F238E27FC236}"/>
            </a:extLst>
          </p:cNvPr>
          <p:cNvSpPr/>
          <p:nvPr/>
        </p:nvSpPr>
        <p:spPr>
          <a:xfrm>
            <a:off x="2855913" y="0"/>
            <a:ext cx="46037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สี่เหลี่ยมผืนผ้า 8">
            <a:extLst>
              <a:ext uri="{FF2B5EF4-FFF2-40B4-BE49-F238E27FC236}"/>
            </a:extLst>
          </p:cNvPr>
          <p:cNvSpPr/>
          <p:nvPr/>
        </p:nvSpPr>
        <p:spPr bwMode="invGray">
          <a:xfrm>
            <a:off x="2855913" y="0"/>
            <a:ext cx="46037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lang="th-TH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ยึดรูปภาพ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pPr lvl="0"/>
            <a:r>
              <a:rPr lang="th-TH" noProof="0"/>
              <a:t>คลิกไอคอนเพื่อเพิ่มรูปภาพ</a:t>
            </a:r>
            <a:endParaRPr lang="en-US" noProof="0" dirty="0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7" name="ตัวยึดวันที่ 4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5100" y="1169988"/>
            <a:ext cx="2522538" cy="201612"/>
          </a:xfrm>
        </p:spPr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887BBED-6953-41DC-A418-433C41BFF330}" type="datetimeFigureOut">
              <a:rPr lang="th-TH"/>
              <a:pPr>
                <a:defRPr/>
              </a:pPr>
              <a:t>11/01/62</a:t>
            </a:fld>
            <a:endParaRPr lang="th-TH"/>
          </a:p>
        </p:txBody>
      </p:sp>
      <p:sp>
        <p:nvSpPr>
          <p:cNvPr id="8" name="ตัวยึดท้ายกระดาษ 5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35300" y="1169988"/>
            <a:ext cx="5194300" cy="201612"/>
          </a:xfrm>
        </p:spPr>
        <p:txBody>
          <a:bodyPr/>
          <a:lstStyle>
            <a:lvl1pPr>
              <a:defRPr>
                <a:solidFill>
                  <a:prstClr val="white">
                    <a:shade val="50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9" name="ตัวยึดหมายเลขภาพนิ่ง 6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39138" y="1169988"/>
            <a:ext cx="733425" cy="201612"/>
          </a:xfrm>
        </p:spPr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0F62DAD-121E-4F85-B001-64121AFB6ADF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0835643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ยึดวันที่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0287780-2BBF-4B0B-A92C-59994FBE5E15}" type="datetimeFigureOut">
              <a:rPr lang="th-TH"/>
              <a:pPr>
                <a:defRPr/>
              </a:pPr>
              <a:t>11/01/62</a:t>
            </a:fld>
            <a:endParaRPr lang="th-TH"/>
          </a:p>
        </p:txBody>
      </p:sp>
      <p:sp>
        <p:nvSpPr>
          <p:cNvPr id="5" name="ตัวยึดท้ายกระดาษ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ตัวยึดหมายเลขภาพนิ่ง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F02F600-FBA0-4330-851C-B2925A76DF70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68401535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>
            <a:extLst>
              <a:ext uri="{FF2B5EF4-FFF2-40B4-BE49-F238E27FC236}"/>
            </a:extLst>
          </p:cNvPr>
          <p:cNvSpPr/>
          <p:nvPr/>
        </p:nvSpPr>
        <p:spPr bwMode="invGray">
          <a:xfrm>
            <a:off x="6599238" y="0"/>
            <a:ext cx="46037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สี่เหลี่ยมผืนผ้า 7">
            <a:extLst>
              <a:ext uri="{FF2B5EF4-FFF2-40B4-BE49-F238E27FC236}"/>
            </a:extLst>
          </p:cNvPr>
          <p:cNvSpPr/>
          <p:nvPr/>
        </p:nvSpPr>
        <p:spPr bwMode="ltGray">
          <a:xfrm>
            <a:off x="6648450" y="0"/>
            <a:ext cx="2514600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/>
          <a:p>
            <a:r>
              <a:rPr lang="th-TH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6" name="ตัวยึดวันที่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99B6B27-ED00-40D4-A67C-E5BEDF7515F9}" type="datetimeFigureOut">
              <a:rPr lang="th-TH"/>
              <a:pPr>
                <a:defRPr/>
              </a:pPr>
              <a:t>11/01/62</a:t>
            </a:fld>
            <a:endParaRPr lang="th-TH"/>
          </a:p>
        </p:txBody>
      </p:sp>
      <p:sp>
        <p:nvSpPr>
          <p:cNvPr id="7" name="ตัวยึดท้ายกระดาษ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40013" y="6376988"/>
            <a:ext cx="3836987" cy="365125"/>
          </a:xfrm>
        </p:spPr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8" name="ตัวยึดหมายเลขภาพนิ่ง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FE622C2-B77E-4C9C-91BC-DF3BB1D7B011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444649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lang="th-TH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5" name="ตัวยึดข้อความ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ยึดเนื้อหา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7" name="ตัวยึดวันที่ 6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F67E3F2-9B96-4F2E-91F1-D227ED5FAF21}" type="datetimeFigureOut">
              <a:rPr lang="th-TH"/>
              <a:pPr>
                <a:defRPr/>
              </a:pPr>
              <a:t>11/01/62</a:t>
            </a:fld>
            <a:endParaRPr lang="th-TH"/>
          </a:p>
        </p:txBody>
      </p:sp>
      <p:sp>
        <p:nvSpPr>
          <p:cNvPr id="8" name="ตัวยึดท้ายกระดาษ 7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9" name="ตัวยึดหมายเลขภาพนิ่ง 8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2936446-F0B1-41B6-BB78-22D4CC0DC47E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235251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ยึดวันที่ 2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8D5E856-A9A1-455B-AE88-A0A87A96C13A}" type="datetimeFigureOut">
              <a:rPr lang="th-TH"/>
              <a:pPr>
                <a:defRPr/>
              </a:pPr>
              <a:t>11/01/62</a:t>
            </a:fld>
            <a:endParaRPr lang="th-TH"/>
          </a:p>
        </p:txBody>
      </p:sp>
      <p:sp>
        <p:nvSpPr>
          <p:cNvPr id="4" name="ตัวยึดท้ายกระดาษ 3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ตัวยึดหมายเลขภาพนิ่ง 4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C935277-2D41-42B8-9270-0270CBC0225C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4182967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วันที่ 1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998AC58-EC43-4D4D-8955-AB5558870526}" type="datetimeFigureOut">
              <a:rPr lang="th-TH"/>
              <a:pPr>
                <a:defRPr/>
              </a:pPr>
              <a:t>11/01/62</a:t>
            </a:fld>
            <a:endParaRPr lang="th-TH"/>
          </a:p>
        </p:txBody>
      </p:sp>
      <p:sp>
        <p:nvSpPr>
          <p:cNvPr id="3" name="ตัวยึดท้ายกระดาษ 2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4" name="ตัวยึดหมายเลขภาพนิ่ง 3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02DED82-958E-414F-8EA7-E7AEA163B565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8023507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1285FB8-09BC-4DDE-A08F-BE31B635C55A}" type="datetimeFigureOut">
              <a:rPr lang="en-US"/>
              <a:pPr>
                <a:defRPr/>
              </a:pPr>
              <a:t>1/11/2019</a:t>
            </a:fld>
            <a:endParaRPr lang="en-US"/>
          </a:p>
        </p:txBody>
      </p:sp>
      <p:sp>
        <p:nvSpPr>
          <p:cNvPr id="5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E36B2FA-1933-4D8E-87D5-38AC7C497A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7156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สี่เหลี่ยมผืนผ้า 11">
            <a:extLst/>
          </p:cNvPr>
          <p:cNvSpPr/>
          <p:nvPr/>
        </p:nvSpPr>
        <p:spPr bwMode="invGray">
          <a:xfrm>
            <a:off x="2855913" y="0"/>
            <a:ext cx="46037" cy="145415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สี่เหลี่ยมผืนผ้า 8">
            <a:extLst/>
          </p:cNvPr>
          <p:cNvSpPr/>
          <p:nvPr/>
        </p:nvSpPr>
        <p:spPr bwMode="invGray">
          <a:xfrm>
            <a:off x="2855913" y="0"/>
            <a:ext cx="46037" cy="145415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lang="th-TH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7" name="ตัวยึดวันที่ 4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4F65853-3ECC-4D86-BD27-540715D35C3F}" type="datetimeFigureOut">
              <a:rPr lang="th-TH"/>
              <a:pPr>
                <a:defRPr/>
              </a:pPr>
              <a:t>11/01/62</a:t>
            </a:fld>
            <a:endParaRPr lang="th-TH"/>
          </a:p>
        </p:txBody>
      </p:sp>
      <p:sp>
        <p:nvSpPr>
          <p:cNvPr id="8" name="ตัวยึดท้ายกระดาษ 5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9" name="ตัวยึดหมายเลขภาพนิ่ง 6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EEB1F3C-C37B-421F-8251-2B9D8381F14F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619796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สี่เหลี่ยมผืนผ้า 10">
            <a:extLst/>
          </p:cNvPr>
          <p:cNvSpPr/>
          <p:nvPr/>
        </p:nvSpPr>
        <p:spPr>
          <a:xfrm>
            <a:off x="2855913" y="0"/>
            <a:ext cx="46037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สี่เหลี่ยมผืนผ้า 8">
            <a:extLst/>
          </p:cNvPr>
          <p:cNvSpPr/>
          <p:nvPr/>
        </p:nvSpPr>
        <p:spPr bwMode="invGray">
          <a:xfrm>
            <a:off x="2855913" y="0"/>
            <a:ext cx="46037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lang="th-TH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ยึดรูปภาพ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pPr lvl="0"/>
            <a:r>
              <a:rPr lang="th-TH" noProof="0"/>
              <a:t>คลิกไอคอนเพื่อเพิ่มรูปภาพ</a:t>
            </a:r>
            <a:endParaRPr lang="en-US" noProof="0" dirty="0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7" name="ตัวยึดวันที่ 4">
            <a:extLst/>
          </p:cNvPr>
          <p:cNvSpPr>
            <a:spLocks noGrp="1"/>
          </p:cNvSpPr>
          <p:nvPr>
            <p:ph type="dt" sz="half" idx="10"/>
          </p:nvPr>
        </p:nvSpPr>
        <p:spPr>
          <a:xfrm>
            <a:off x="165100" y="1169988"/>
            <a:ext cx="2522538" cy="201612"/>
          </a:xfrm>
        </p:spPr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BC7DC01-86BF-44A4-8A05-36CA4BF9D729}" type="datetimeFigureOut">
              <a:rPr lang="th-TH"/>
              <a:pPr>
                <a:defRPr/>
              </a:pPr>
              <a:t>11/01/62</a:t>
            </a:fld>
            <a:endParaRPr lang="th-TH"/>
          </a:p>
        </p:txBody>
      </p:sp>
      <p:sp>
        <p:nvSpPr>
          <p:cNvPr id="8" name="ตัวยึดท้ายกระดาษ 5">
            <a:extLst/>
          </p:cNvPr>
          <p:cNvSpPr>
            <a:spLocks noGrp="1"/>
          </p:cNvSpPr>
          <p:nvPr>
            <p:ph type="ftr" sz="quarter" idx="11"/>
          </p:nvPr>
        </p:nvSpPr>
        <p:spPr>
          <a:xfrm>
            <a:off x="3035300" y="1169988"/>
            <a:ext cx="5194300" cy="201612"/>
          </a:xfrm>
        </p:spPr>
        <p:txBody>
          <a:bodyPr/>
          <a:lstStyle>
            <a:lvl1pPr>
              <a:defRPr>
                <a:solidFill>
                  <a:prstClr val="white">
                    <a:shade val="50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9" name="ตัวยึดหมายเลขภาพนิ่ง 6">
            <a:extLst/>
          </p:cNvPr>
          <p:cNvSpPr>
            <a:spLocks noGrp="1"/>
          </p:cNvSpPr>
          <p:nvPr>
            <p:ph type="sldNum" sz="quarter" idx="12"/>
          </p:nvPr>
        </p:nvSpPr>
        <p:spPr>
          <a:xfrm>
            <a:off x="8339138" y="1169988"/>
            <a:ext cx="733425" cy="201612"/>
          </a:xfrm>
        </p:spPr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D84761A-F4E1-44B1-9AE0-60B2736A3DB6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0921668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ยึดวันที่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4C06C97-EE9D-4237-9144-EEB296391FA5}" type="datetimeFigureOut">
              <a:rPr lang="th-TH"/>
              <a:pPr>
                <a:defRPr/>
              </a:pPr>
              <a:t>11/01/62</a:t>
            </a:fld>
            <a:endParaRPr lang="th-TH"/>
          </a:p>
        </p:txBody>
      </p:sp>
      <p:sp>
        <p:nvSpPr>
          <p:cNvPr id="5" name="ตัวยึดท้ายกระดาษ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ตัวยึดหมายเลขภาพนิ่ง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5678B0E-1404-4AA1-B19D-128467B096F9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042099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>
            <a:extLst/>
          </p:cNvPr>
          <p:cNvSpPr/>
          <p:nvPr/>
        </p:nvSpPr>
        <p:spPr bwMode="invGray">
          <a:xfrm>
            <a:off x="6599238" y="0"/>
            <a:ext cx="46037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สี่เหลี่ยมผืนผ้า 7">
            <a:extLst/>
          </p:cNvPr>
          <p:cNvSpPr/>
          <p:nvPr/>
        </p:nvSpPr>
        <p:spPr bwMode="ltGray">
          <a:xfrm>
            <a:off x="6648450" y="0"/>
            <a:ext cx="2514600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/>
          <a:p>
            <a:r>
              <a:rPr lang="th-TH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6" name="ตัวยึดวันที่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B2D49EC-6896-4F77-8D1E-7044A45D2F17}" type="datetimeFigureOut">
              <a:rPr lang="th-TH"/>
              <a:pPr>
                <a:defRPr/>
              </a:pPr>
              <a:t>11/01/62</a:t>
            </a:fld>
            <a:endParaRPr lang="th-TH"/>
          </a:p>
        </p:txBody>
      </p:sp>
      <p:sp>
        <p:nvSpPr>
          <p:cNvPr id="7" name="ตัวยึดท้ายกระดาษ 4">
            <a:extLst/>
          </p:cNvPr>
          <p:cNvSpPr>
            <a:spLocks noGrp="1"/>
          </p:cNvSpPr>
          <p:nvPr>
            <p:ph type="ftr" sz="quarter" idx="11"/>
          </p:nvPr>
        </p:nvSpPr>
        <p:spPr>
          <a:xfrm>
            <a:off x="2640013" y="6376988"/>
            <a:ext cx="3836987" cy="365125"/>
          </a:xfrm>
        </p:spPr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8" name="ตัวยึดหมายเลขภาพนิ่ง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9307F53-4E7B-4C11-98B8-81A6C7FBCF1A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89731301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ภาพนิ่งชื่อเรื่อง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>
            <a:extLst/>
          </p:cNvPr>
          <p:cNvSpPr/>
          <p:nvPr/>
        </p:nvSpPr>
        <p:spPr bwMode="ltGray">
          <a:xfrm>
            <a:off x="0" y="0"/>
            <a:ext cx="9144000" cy="513556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สี่เหลี่ยมผืนผ้า 9">
            <a:extLst/>
          </p:cNvPr>
          <p:cNvSpPr/>
          <p:nvPr/>
        </p:nvSpPr>
        <p:spPr bwMode="invGray">
          <a:xfrm>
            <a:off x="0" y="5127625"/>
            <a:ext cx="9144000" cy="46038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tIns="0" bIns="0" anchor="t"/>
          <a:lstStyle>
            <a:lvl1pPr algn="l">
              <a:defRPr sz="4700" b="1"/>
            </a:lvl1pPr>
            <a:extLst/>
          </a:lstStyle>
          <a:p>
            <a:r>
              <a:rPr lang="th-TH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lang="th-TH"/>
              <a:t>คลิกเพื่อแก้ไขลักษณะชื่อเรื่องรองต้นแบบ</a:t>
            </a:r>
            <a:endParaRPr lang="en-US"/>
          </a:p>
        </p:txBody>
      </p:sp>
      <p:sp>
        <p:nvSpPr>
          <p:cNvPr id="6" name="ตัวยึดวันที่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prstClr val="white">
                    <a:tint val="9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A2CB3F6-3109-47C5-B59D-D578EDF878AA}" type="datetimeFigureOut">
              <a:rPr lang="th-TH"/>
              <a:pPr>
                <a:defRPr/>
              </a:pPr>
              <a:t>11/01/62</a:t>
            </a:fld>
            <a:endParaRPr lang="th-TH"/>
          </a:p>
        </p:txBody>
      </p:sp>
      <p:sp>
        <p:nvSpPr>
          <p:cNvPr id="7" name="ตัวยึดท้ายกระดาษ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prstClr val="white">
                    <a:tint val="9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8" name="ตัวยึดหมายเลขภาพนิ่ง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82B1394-8613-4BE7-B92F-B325A18D3188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0849611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ยึดวันที่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1C37C77-9380-470D-8A03-34CAC63DD230}" type="datetimeFigureOut">
              <a:rPr lang="th-TH"/>
              <a:pPr>
                <a:defRPr/>
              </a:pPr>
              <a:t>11/01/62</a:t>
            </a:fld>
            <a:endParaRPr lang="th-TH"/>
          </a:p>
        </p:txBody>
      </p:sp>
      <p:sp>
        <p:nvSpPr>
          <p:cNvPr id="5" name="ตัวยึดท้ายกระดาษ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ตัวยึดหมายเลขภาพนิ่ง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2D5187D-D9EC-4129-B3BD-9DDF9ABD24C3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7913480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ส่วนหัวของส่วน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>
            <a:extLst/>
          </p:cNvPr>
          <p:cNvSpPr/>
          <p:nvPr/>
        </p:nvSpPr>
        <p:spPr bwMode="ltGray">
          <a:xfrm>
            <a:off x="0" y="0"/>
            <a:ext cx="9144000" cy="260191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สี่เหลี่ยมผืนผ้า 11">
            <a:extLst/>
          </p:cNvPr>
          <p:cNvSpPr/>
          <p:nvPr/>
        </p:nvSpPr>
        <p:spPr bwMode="invGray">
          <a:xfrm>
            <a:off x="0" y="2601913"/>
            <a:ext cx="9144000" cy="46037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tIns="0" rIns="91440" bIns="0" anchor="b"/>
          <a:lstStyle>
            <a:lvl1pPr algn="l">
              <a:defRPr sz="4700" b="1" cap="none" baseline="0"/>
            </a:lvl1pPr>
            <a:extLst/>
          </a:lstStyle>
          <a:p>
            <a:r>
              <a:rPr lang="th-TH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ยึดวันที่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prstClr val="white">
                    <a:tint val="9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6E0F551-3CAC-4F02-B45A-4C0C4ED22027}" type="datetimeFigureOut">
              <a:rPr lang="th-TH"/>
              <a:pPr>
                <a:defRPr/>
              </a:pPr>
              <a:t>11/01/62</a:t>
            </a:fld>
            <a:endParaRPr lang="th-TH"/>
          </a:p>
        </p:txBody>
      </p:sp>
      <p:sp>
        <p:nvSpPr>
          <p:cNvPr id="7" name="ตัวยึดท้ายกระดาษ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prstClr val="white">
                    <a:tint val="9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8" name="ตัวยึดหมายเลขภาพนิ่ง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9B2E1D4-F89A-4541-AB75-11949E45425D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906024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5" name="ตัวยึดวันที่ 4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0B2E02D-EB0D-4C03-9F49-5482F1E18497}" type="datetimeFigureOut">
              <a:rPr lang="th-TH"/>
              <a:pPr>
                <a:defRPr/>
              </a:pPr>
              <a:t>11/01/62</a:t>
            </a:fld>
            <a:endParaRPr lang="th-TH"/>
          </a:p>
        </p:txBody>
      </p:sp>
      <p:sp>
        <p:nvSpPr>
          <p:cNvPr id="6" name="ตัวยึดท้ายกระดาษ 5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ตัวยึดหมายเลขภาพนิ่ง 6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FF6C21C-4460-4503-A47A-DBA7DA05BC46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0924588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lang="th-TH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5" name="ตัวยึดข้อความ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ยึดเนื้อหา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7" name="ตัวยึดวันที่ 6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3BA0F18-A106-4249-8366-720911E09D3B}" type="datetimeFigureOut">
              <a:rPr lang="th-TH"/>
              <a:pPr>
                <a:defRPr/>
              </a:pPr>
              <a:t>11/01/62</a:t>
            </a:fld>
            <a:endParaRPr lang="th-TH"/>
          </a:p>
        </p:txBody>
      </p:sp>
      <p:sp>
        <p:nvSpPr>
          <p:cNvPr id="8" name="ตัวยึดท้ายกระดาษ 7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9" name="ตัวยึดหมายเลขภาพนิ่ง 8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551C49E-408D-4B84-8D85-4F4C0A596019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32563552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ยึดวันที่ 2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A07A465-A1AA-4256-B070-474F99C79DD3}" type="datetimeFigureOut">
              <a:rPr lang="th-TH"/>
              <a:pPr>
                <a:defRPr/>
              </a:pPr>
              <a:t>11/01/62</a:t>
            </a:fld>
            <a:endParaRPr lang="th-TH"/>
          </a:p>
        </p:txBody>
      </p:sp>
      <p:sp>
        <p:nvSpPr>
          <p:cNvPr id="4" name="ตัวยึดท้ายกระดาษ 3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ตัวยึดหมายเลขภาพนิ่ง 4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BC63E78-7C17-438D-8997-2C591E54E81E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0508351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AD3B30B-7E93-4438-A105-D56F3BA3849E}" type="datetimeFigureOut">
              <a:rPr lang="en-US"/>
              <a:pPr>
                <a:defRPr/>
              </a:pPr>
              <a:t>1/11/2019</a:t>
            </a:fld>
            <a:endParaRPr lang="en-US"/>
          </a:p>
        </p:txBody>
      </p:sp>
      <p:sp>
        <p:nvSpPr>
          <p:cNvPr id="6" name="Footer Placeholder 5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C3ED9E0-1F03-4D0E-9028-A5CBB6FEE5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93313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วันที่ 1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2C7D790-3F72-4B0A-9126-59FB281CBFCC}" type="datetimeFigureOut">
              <a:rPr lang="th-TH"/>
              <a:pPr>
                <a:defRPr/>
              </a:pPr>
              <a:t>11/01/62</a:t>
            </a:fld>
            <a:endParaRPr lang="th-TH"/>
          </a:p>
        </p:txBody>
      </p:sp>
      <p:sp>
        <p:nvSpPr>
          <p:cNvPr id="3" name="ตัวยึดท้ายกระดาษ 2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4" name="ตัวยึดหมายเลขภาพนิ่ง 3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63A4169-1528-4B6B-BB3C-282C8D27D7E0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8866517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สี่เหลี่ยมผืนผ้า 11">
            <a:extLst/>
          </p:cNvPr>
          <p:cNvSpPr/>
          <p:nvPr/>
        </p:nvSpPr>
        <p:spPr bwMode="invGray">
          <a:xfrm>
            <a:off x="2855913" y="0"/>
            <a:ext cx="46037" cy="145415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สี่เหลี่ยมผืนผ้า 8">
            <a:extLst/>
          </p:cNvPr>
          <p:cNvSpPr/>
          <p:nvPr/>
        </p:nvSpPr>
        <p:spPr bwMode="invGray">
          <a:xfrm>
            <a:off x="2855913" y="0"/>
            <a:ext cx="46037" cy="145415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lang="th-TH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7" name="ตัวยึดวันที่ 4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ECCA09F-9B5A-45CD-AD46-F0EB1F31738A}" type="datetimeFigureOut">
              <a:rPr lang="th-TH"/>
              <a:pPr>
                <a:defRPr/>
              </a:pPr>
              <a:t>11/01/62</a:t>
            </a:fld>
            <a:endParaRPr lang="th-TH"/>
          </a:p>
        </p:txBody>
      </p:sp>
      <p:sp>
        <p:nvSpPr>
          <p:cNvPr id="8" name="ตัวยึดท้ายกระดาษ 5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9" name="ตัวยึดหมายเลขภาพนิ่ง 6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16616C2-7919-4CDA-B089-05EB1C6E49F3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30534770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สี่เหลี่ยมผืนผ้า 10">
            <a:extLst/>
          </p:cNvPr>
          <p:cNvSpPr/>
          <p:nvPr/>
        </p:nvSpPr>
        <p:spPr>
          <a:xfrm>
            <a:off x="2855913" y="0"/>
            <a:ext cx="46037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สี่เหลี่ยมผืนผ้า 8">
            <a:extLst/>
          </p:cNvPr>
          <p:cNvSpPr/>
          <p:nvPr/>
        </p:nvSpPr>
        <p:spPr bwMode="invGray">
          <a:xfrm>
            <a:off x="2855913" y="0"/>
            <a:ext cx="46037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lang="th-TH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ยึดรูปภาพ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pPr lvl="0"/>
            <a:r>
              <a:rPr lang="th-TH" noProof="0"/>
              <a:t>คลิกไอคอนเพื่อเพิ่มรูปภาพ</a:t>
            </a:r>
            <a:endParaRPr lang="en-US" noProof="0" dirty="0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7" name="ตัวยึดวันที่ 4">
            <a:extLst/>
          </p:cNvPr>
          <p:cNvSpPr>
            <a:spLocks noGrp="1"/>
          </p:cNvSpPr>
          <p:nvPr>
            <p:ph type="dt" sz="half" idx="10"/>
          </p:nvPr>
        </p:nvSpPr>
        <p:spPr>
          <a:xfrm>
            <a:off x="165100" y="1169988"/>
            <a:ext cx="2522538" cy="201612"/>
          </a:xfrm>
        </p:spPr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9BB4AEF-C866-49F6-8263-3AB3ACA4EE5E}" type="datetimeFigureOut">
              <a:rPr lang="th-TH"/>
              <a:pPr>
                <a:defRPr/>
              </a:pPr>
              <a:t>11/01/62</a:t>
            </a:fld>
            <a:endParaRPr lang="th-TH"/>
          </a:p>
        </p:txBody>
      </p:sp>
      <p:sp>
        <p:nvSpPr>
          <p:cNvPr id="8" name="ตัวยึดท้ายกระดาษ 5">
            <a:extLst/>
          </p:cNvPr>
          <p:cNvSpPr>
            <a:spLocks noGrp="1"/>
          </p:cNvSpPr>
          <p:nvPr>
            <p:ph type="ftr" sz="quarter" idx="11"/>
          </p:nvPr>
        </p:nvSpPr>
        <p:spPr>
          <a:xfrm>
            <a:off x="3035300" y="1169988"/>
            <a:ext cx="5194300" cy="201612"/>
          </a:xfrm>
        </p:spPr>
        <p:txBody>
          <a:bodyPr/>
          <a:lstStyle>
            <a:lvl1pPr>
              <a:defRPr>
                <a:solidFill>
                  <a:prstClr val="white">
                    <a:shade val="50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9" name="ตัวยึดหมายเลขภาพนิ่ง 6">
            <a:extLst/>
          </p:cNvPr>
          <p:cNvSpPr>
            <a:spLocks noGrp="1"/>
          </p:cNvSpPr>
          <p:nvPr>
            <p:ph type="sldNum" sz="quarter" idx="12"/>
          </p:nvPr>
        </p:nvSpPr>
        <p:spPr>
          <a:xfrm>
            <a:off x="8339138" y="1169988"/>
            <a:ext cx="733425" cy="201612"/>
          </a:xfrm>
        </p:spPr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1827D23-6A6A-4286-A631-828A382B6273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275459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ยึดวันที่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CF0961E-0352-4D73-8970-C7CE43B8EE22}" type="datetimeFigureOut">
              <a:rPr lang="th-TH"/>
              <a:pPr>
                <a:defRPr/>
              </a:pPr>
              <a:t>11/01/62</a:t>
            </a:fld>
            <a:endParaRPr lang="th-TH"/>
          </a:p>
        </p:txBody>
      </p:sp>
      <p:sp>
        <p:nvSpPr>
          <p:cNvPr id="5" name="ตัวยึดท้ายกระดาษ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ตัวยึดหมายเลขภาพนิ่ง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E40EB0C-B21F-4C71-8518-7AF4E3135387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4012839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>
            <a:extLst/>
          </p:cNvPr>
          <p:cNvSpPr/>
          <p:nvPr/>
        </p:nvSpPr>
        <p:spPr bwMode="invGray">
          <a:xfrm>
            <a:off x="6599238" y="0"/>
            <a:ext cx="46037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สี่เหลี่ยมผืนผ้า 7">
            <a:extLst/>
          </p:cNvPr>
          <p:cNvSpPr/>
          <p:nvPr/>
        </p:nvSpPr>
        <p:spPr bwMode="ltGray">
          <a:xfrm>
            <a:off x="6648450" y="0"/>
            <a:ext cx="2514600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/>
          <a:p>
            <a:r>
              <a:rPr lang="th-TH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6" name="ตัวยึดวันที่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9EFE17E-77DE-4F36-AEE5-50EBFB7DAEE6}" type="datetimeFigureOut">
              <a:rPr lang="th-TH"/>
              <a:pPr>
                <a:defRPr/>
              </a:pPr>
              <a:t>11/01/62</a:t>
            </a:fld>
            <a:endParaRPr lang="th-TH"/>
          </a:p>
        </p:txBody>
      </p:sp>
      <p:sp>
        <p:nvSpPr>
          <p:cNvPr id="7" name="ตัวยึดท้ายกระดาษ 4">
            <a:extLst/>
          </p:cNvPr>
          <p:cNvSpPr>
            <a:spLocks noGrp="1"/>
          </p:cNvSpPr>
          <p:nvPr>
            <p:ph type="ftr" sz="quarter" idx="11"/>
          </p:nvPr>
        </p:nvSpPr>
        <p:spPr>
          <a:xfrm>
            <a:off x="2640013" y="6376988"/>
            <a:ext cx="3836987" cy="365125"/>
          </a:xfrm>
        </p:spPr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8" name="ตัวยึดหมายเลขภาพนิ่ง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BBF5BC1-0AC0-441D-9980-5BDDB7A00594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00052983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  <a:endParaRPr lang="en-US" dirty="0"/>
          </a:p>
        </p:txBody>
      </p:sp>
      <p:sp>
        <p:nvSpPr>
          <p:cNvPr id="4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B09BF9B-28C9-40E7-8A58-EFBD3157374C}" type="datetimeFigureOut">
              <a:rPr lang="th-TH"/>
              <a:pPr>
                <a:defRPr/>
              </a:pPr>
              <a:t>11/01/62</a:t>
            </a:fld>
            <a:endParaRPr lang="th-TH"/>
          </a:p>
        </p:txBody>
      </p:sp>
      <p:sp>
        <p:nvSpPr>
          <p:cNvPr id="5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7C807CE-C747-4E99-BCCF-7F370E917ECF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2647748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37B68C2-AAD4-46A9-A0C8-A89F5933676B}" type="datetimeFigureOut">
              <a:rPr lang="th-TH"/>
              <a:pPr>
                <a:defRPr/>
              </a:pPr>
              <a:t>11/01/62</a:t>
            </a:fld>
            <a:endParaRPr lang="th-TH"/>
          </a:p>
        </p:txBody>
      </p:sp>
      <p:sp>
        <p:nvSpPr>
          <p:cNvPr id="5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C0DBD4C-B4EF-4C57-B3AA-3655B0AF71C1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88974265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CD80249-EFB9-4A13-AC14-DA48C4749E6B}" type="datetimeFigureOut">
              <a:rPr lang="th-TH"/>
              <a:pPr>
                <a:defRPr/>
              </a:pPr>
              <a:t>11/01/62</a:t>
            </a:fld>
            <a:endParaRPr lang="th-TH"/>
          </a:p>
        </p:txBody>
      </p:sp>
      <p:sp>
        <p:nvSpPr>
          <p:cNvPr id="5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AEB5328-E0EF-4B0A-8B79-3FA956973981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2806196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Date Placeholder 4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B073735-6BB9-440D-8446-289CE8E14B4D}" type="datetimeFigureOut">
              <a:rPr lang="th-TH"/>
              <a:pPr>
                <a:defRPr/>
              </a:pPr>
              <a:t>11/01/62</a:t>
            </a:fld>
            <a:endParaRPr lang="th-TH"/>
          </a:p>
        </p:txBody>
      </p:sp>
      <p:sp>
        <p:nvSpPr>
          <p:cNvPr id="6" name="Footer Placeholder 5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Slide Number Placeholder 6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05EEBC0-84E9-4E4F-8D9E-02A9090E49C7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81411076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7" name="Date Placeholder 6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27DB6FB-58DC-477A-89F5-93DF57E3DD52}" type="datetimeFigureOut">
              <a:rPr lang="th-TH"/>
              <a:pPr>
                <a:defRPr/>
              </a:pPr>
              <a:t>11/01/62</a:t>
            </a:fld>
            <a:endParaRPr lang="th-TH"/>
          </a:p>
        </p:txBody>
      </p:sp>
      <p:sp>
        <p:nvSpPr>
          <p:cNvPr id="8" name="Footer Placeholder 7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9" name="Slide Number Placeholder 8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01B2E82-C1DC-4ECB-A9AA-3C61EABDA5C8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677774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C32D28A-BAE9-4172-8278-23D6379D468A}" type="datetimeFigureOut">
              <a:rPr lang="en-US"/>
              <a:pPr>
                <a:defRPr/>
              </a:pPr>
              <a:t>1/11/2019</a:t>
            </a:fld>
            <a:endParaRPr lang="en-US"/>
          </a:p>
        </p:txBody>
      </p:sp>
      <p:sp>
        <p:nvSpPr>
          <p:cNvPr id="8" name="Footer Placeholder 7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F28A966-D123-4C2E-9E61-D03BA90EAC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80256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Date Placeholder 2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B758AA1-CBB3-4A90-A3C7-0B6072855B6E}" type="datetimeFigureOut">
              <a:rPr lang="th-TH"/>
              <a:pPr>
                <a:defRPr/>
              </a:pPr>
              <a:t>11/01/62</a:t>
            </a:fld>
            <a:endParaRPr lang="th-TH"/>
          </a:p>
        </p:txBody>
      </p:sp>
      <p:sp>
        <p:nvSpPr>
          <p:cNvPr id="4" name="Footer Placeholder 3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Slide Number Placeholder 4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359DF85-705A-47C5-A873-C97847AF9067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7976003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5CE1939-8096-4809-95C4-60B28EDF212D}" type="datetimeFigureOut">
              <a:rPr lang="th-TH"/>
              <a:pPr>
                <a:defRPr/>
              </a:pPr>
              <a:t>11/01/62</a:t>
            </a:fld>
            <a:endParaRPr lang="th-TH"/>
          </a:p>
        </p:txBody>
      </p:sp>
      <p:sp>
        <p:nvSpPr>
          <p:cNvPr id="3" name="Footer Placeholder 2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4" name="Slide Number Placeholder 3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3A19328-25A1-4CEE-BCF8-BB9EE485CC52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35108262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8EF5F20-F1D2-4CB4-AFFB-C74A1F42DA34}" type="datetimeFigureOut">
              <a:rPr lang="th-TH"/>
              <a:pPr>
                <a:defRPr/>
              </a:pPr>
              <a:t>11/01/62</a:t>
            </a:fld>
            <a:endParaRPr lang="th-TH"/>
          </a:p>
        </p:txBody>
      </p:sp>
      <p:sp>
        <p:nvSpPr>
          <p:cNvPr id="6" name="Footer Placeholder 5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Slide Number Placeholder 6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2DB9373-6CDD-469E-B0EE-F12CCE6DA8C4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2134998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th-TH" noProof="0"/>
              <a:t>คลิกไอคอนเพื่อเพิ่มรูปภาพ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B77EAD6-E3A9-4816-9F2C-6682BADEB7A5}" type="datetimeFigureOut">
              <a:rPr lang="th-TH"/>
              <a:pPr>
                <a:defRPr/>
              </a:pPr>
              <a:t>11/01/62</a:t>
            </a:fld>
            <a:endParaRPr lang="th-TH"/>
          </a:p>
        </p:txBody>
      </p:sp>
      <p:sp>
        <p:nvSpPr>
          <p:cNvPr id="6" name="Footer Placeholder 5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Slide Number Placeholder 6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1CD4038-6513-4C64-8D2B-F483050634C8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05838276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245D780-DE0C-4D0E-A699-AC00F1328794}" type="datetimeFigureOut">
              <a:rPr lang="th-TH"/>
              <a:pPr>
                <a:defRPr/>
              </a:pPr>
              <a:t>11/01/62</a:t>
            </a:fld>
            <a:endParaRPr lang="th-TH"/>
          </a:p>
        </p:txBody>
      </p:sp>
      <p:sp>
        <p:nvSpPr>
          <p:cNvPr id="5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7321725-B189-488D-88C2-3F0F9049B269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13367825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AD07E74-A5B4-439B-B262-C65A4398EF57}" type="datetimeFigureOut">
              <a:rPr lang="th-TH"/>
              <a:pPr>
                <a:defRPr/>
              </a:pPr>
              <a:t>11/01/62</a:t>
            </a:fld>
            <a:endParaRPr lang="th-TH"/>
          </a:p>
        </p:txBody>
      </p:sp>
      <p:sp>
        <p:nvSpPr>
          <p:cNvPr id="5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B0B763B-5D72-400C-9375-EA007F50CE4F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45907177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31AE784-5A1D-4A4D-9AA7-00E3D2139CAA}" type="datetimeFigureOut">
              <a:rPr lang="en-US"/>
              <a:pPr>
                <a:defRPr/>
              </a:pPr>
              <a:t>1/11/2019</a:t>
            </a:fld>
            <a:endParaRPr lang="en-US"/>
          </a:p>
        </p:txBody>
      </p:sp>
      <p:sp>
        <p:nvSpPr>
          <p:cNvPr id="5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85800"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6248313-F702-4F9A-A3EB-439D830B81CD}" type="slidenum">
              <a:rPr lang="en-US" altLang="th-TH"/>
              <a:pPr>
                <a:defRPr/>
              </a:pPr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403290410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B4DB8DA-A30A-4795-88D3-0ECE646A721D}" type="datetimeFigureOut">
              <a:rPr lang="en-US"/>
              <a:pPr>
                <a:defRPr/>
              </a:pPr>
              <a:t>1/11/2019</a:t>
            </a:fld>
            <a:endParaRPr lang="en-US"/>
          </a:p>
        </p:txBody>
      </p:sp>
      <p:sp>
        <p:nvSpPr>
          <p:cNvPr id="5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85800"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B9D970E-45B3-4B1F-8E4E-FE7BE95B7CAA}" type="slidenum">
              <a:rPr lang="en-US" altLang="th-TH"/>
              <a:pPr>
                <a:defRPr/>
              </a:pPr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348033286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E2E184D-8C78-4170-BAC6-D335C9DB3B23}" type="datetimeFigureOut">
              <a:rPr lang="en-US"/>
              <a:pPr>
                <a:defRPr/>
              </a:pPr>
              <a:t>1/11/2019</a:t>
            </a:fld>
            <a:endParaRPr lang="en-US"/>
          </a:p>
        </p:txBody>
      </p:sp>
      <p:sp>
        <p:nvSpPr>
          <p:cNvPr id="5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85800"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8F34FA2-5A3B-480C-A0ED-F14E9CE31193}" type="slidenum">
              <a:rPr lang="en-US" altLang="th-TH"/>
              <a:pPr>
                <a:defRPr/>
              </a:pPr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71332349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47F429D-E39E-48AB-AC26-42CE19CD8D29}" type="datetimeFigureOut">
              <a:rPr lang="en-US"/>
              <a:pPr>
                <a:defRPr/>
              </a:pPr>
              <a:t>1/11/2019</a:t>
            </a:fld>
            <a:endParaRPr lang="en-US"/>
          </a:p>
        </p:txBody>
      </p:sp>
      <p:sp>
        <p:nvSpPr>
          <p:cNvPr id="6" name="Footer Placeholder 5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85800"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8644998-38B7-4667-9593-842181CF8408}" type="slidenum">
              <a:rPr lang="en-US" altLang="th-TH"/>
              <a:pPr>
                <a:defRPr/>
              </a:pPr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23147886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40BDCF5-670B-4EC6-8757-EE280C147C93}" type="datetimeFigureOut">
              <a:rPr lang="en-US"/>
              <a:pPr>
                <a:defRPr/>
              </a:pPr>
              <a:t>1/11/2019</a:t>
            </a:fld>
            <a:endParaRPr lang="en-US"/>
          </a:p>
        </p:txBody>
      </p:sp>
      <p:sp>
        <p:nvSpPr>
          <p:cNvPr id="4" name="Footer Placeholder 3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0ECA0B3-0988-460C-89B2-3ED49F78B3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35713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126646C-2B97-4F94-9306-3B36FBD10C3B}" type="datetimeFigureOut">
              <a:rPr lang="en-US"/>
              <a:pPr>
                <a:defRPr/>
              </a:pPr>
              <a:t>1/11/2019</a:t>
            </a:fld>
            <a:endParaRPr lang="en-US"/>
          </a:p>
        </p:txBody>
      </p:sp>
      <p:sp>
        <p:nvSpPr>
          <p:cNvPr id="8" name="Footer Placeholder 7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85800"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E52FBEF-4191-44DE-9890-70FAE88FDF74}" type="slidenum">
              <a:rPr lang="en-US" altLang="th-TH"/>
              <a:pPr>
                <a:defRPr/>
              </a:pPr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109909628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B9D628C-FB16-4247-BB0C-99D1FD623E76}" type="datetimeFigureOut">
              <a:rPr lang="en-US"/>
              <a:pPr>
                <a:defRPr/>
              </a:pPr>
              <a:t>1/11/2019</a:t>
            </a:fld>
            <a:endParaRPr lang="en-US"/>
          </a:p>
        </p:txBody>
      </p:sp>
      <p:sp>
        <p:nvSpPr>
          <p:cNvPr id="4" name="Footer Placeholder 3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85800"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6B317A3-E2B7-4D05-B0B7-47A0C9E67FD1}" type="slidenum">
              <a:rPr lang="en-US" altLang="th-TH"/>
              <a:pPr>
                <a:defRPr/>
              </a:pPr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82456558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C82488F-E8C3-41C1-893F-DAC9FE299820}" type="datetimeFigureOut">
              <a:rPr lang="en-US"/>
              <a:pPr>
                <a:defRPr/>
              </a:pPr>
              <a:t>1/11/2019</a:t>
            </a:fld>
            <a:endParaRPr lang="en-US"/>
          </a:p>
        </p:txBody>
      </p:sp>
      <p:sp>
        <p:nvSpPr>
          <p:cNvPr id="3" name="Footer Placeholder 2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85800"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42A8FBA-0254-4589-A467-C82A20B01C41}" type="slidenum">
              <a:rPr lang="en-US" altLang="th-TH"/>
              <a:pPr>
                <a:defRPr/>
              </a:pPr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90981253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B1FF48C-82F2-4363-889C-458E5FE65DD9}" type="datetimeFigureOut">
              <a:rPr lang="en-US"/>
              <a:pPr>
                <a:defRPr/>
              </a:pPr>
              <a:t>1/11/2019</a:t>
            </a:fld>
            <a:endParaRPr lang="en-US"/>
          </a:p>
        </p:txBody>
      </p:sp>
      <p:sp>
        <p:nvSpPr>
          <p:cNvPr id="6" name="Footer Placeholder 5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85800"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7C1B087-5F53-4B1D-895E-A56613648D70}" type="slidenum">
              <a:rPr lang="en-US" altLang="th-TH"/>
              <a:pPr>
                <a:defRPr/>
              </a:pPr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173296136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BC5E143-A3BB-48A1-92CA-83B4C2890164}" type="datetimeFigureOut">
              <a:rPr lang="en-US"/>
              <a:pPr>
                <a:defRPr/>
              </a:pPr>
              <a:t>1/11/2019</a:t>
            </a:fld>
            <a:endParaRPr lang="en-US"/>
          </a:p>
        </p:txBody>
      </p:sp>
      <p:sp>
        <p:nvSpPr>
          <p:cNvPr id="6" name="Footer Placeholder 5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85800"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F94EC91-F584-45D5-A37C-B5A473143D06}" type="slidenum">
              <a:rPr lang="en-US" altLang="th-TH"/>
              <a:pPr>
                <a:defRPr/>
              </a:pPr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88201921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391EAE4-B8A6-4228-8D85-73A282DC3924}" type="datetimeFigureOut">
              <a:rPr lang="en-US"/>
              <a:pPr>
                <a:defRPr/>
              </a:pPr>
              <a:t>1/11/2019</a:t>
            </a:fld>
            <a:endParaRPr lang="en-US"/>
          </a:p>
        </p:txBody>
      </p:sp>
      <p:sp>
        <p:nvSpPr>
          <p:cNvPr id="5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85800"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BBB13A8-A949-4AFC-B574-FB760E1C5161}" type="slidenum">
              <a:rPr lang="en-US" altLang="th-TH"/>
              <a:pPr>
                <a:defRPr/>
              </a:pPr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339373010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ECE9032-095F-49AC-ADCE-8EB19AC24279}" type="datetimeFigureOut">
              <a:rPr lang="en-US"/>
              <a:pPr>
                <a:defRPr/>
              </a:pPr>
              <a:t>1/11/2019</a:t>
            </a:fld>
            <a:endParaRPr lang="en-US"/>
          </a:p>
        </p:txBody>
      </p:sp>
      <p:sp>
        <p:nvSpPr>
          <p:cNvPr id="5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85800"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ADC31C7-8DC5-4602-B4AC-B63AA52D5CE9}" type="slidenum">
              <a:rPr lang="en-US" altLang="th-TH"/>
              <a:pPr>
                <a:defRPr/>
              </a:pPr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347580541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EDC5608-2D8A-4F4A-A258-D470DEB9C351}" type="datetimeFigureOut">
              <a:rPr lang="en-US"/>
              <a:pPr>
                <a:defRPr/>
              </a:pPr>
              <a:t>1/11/2019</a:t>
            </a:fld>
            <a:endParaRPr lang="en-US"/>
          </a:p>
        </p:txBody>
      </p:sp>
      <p:sp>
        <p:nvSpPr>
          <p:cNvPr id="5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2573103-741F-4F18-AAF6-A523F1C53D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39486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4A932DF-970E-4A95-B1F7-A2F5F0E9D119}" type="datetimeFigureOut">
              <a:rPr lang="en-US"/>
              <a:pPr>
                <a:defRPr/>
              </a:pPr>
              <a:t>1/11/2019</a:t>
            </a:fld>
            <a:endParaRPr lang="en-US"/>
          </a:p>
        </p:txBody>
      </p:sp>
      <p:sp>
        <p:nvSpPr>
          <p:cNvPr id="5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25CEFE8-70E2-4422-8375-62F29064AD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92247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4444424-7250-4A3A-AA15-69502467BACF}" type="datetimeFigureOut">
              <a:rPr lang="en-US"/>
              <a:pPr>
                <a:defRPr/>
              </a:pPr>
              <a:t>1/11/2019</a:t>
            </a:fld>
            <a:endParaRPr lang="en-US"/>
          </a:p>
        </p:txBody>
      </p:sp>
      <p:sp>
        <p:nvSpPr>
          <p:cNvPr id="5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91EB7C2-82DD-45B7-A782-25F6231D35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2650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C4D7009-0F6C-4BDD-A698-2DB4C19D22CF}" type="datetimeFigureOut">
              <a:rPr lang="en-US"/>
              <a:pPr>
                <a:defRPr/>
              </a:pPr>
              <a:t>1/11/2019</a:t>
            </a:fld>
            <a:endParaRPr lang="en-US"/>
          </a:p>
        </p:txBody>
      </p:sp>
      <p:sp>
        <p:nvSpPr>
          <p:cNvPr id="3" name="Footer Placeholder 2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C9C0AE1-47F0-4191-898E-A733061DEF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40275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74760C1-3598-4AE0-86F1-48D6A047CA2D}" type="datetimeFigureOut">
              <a:rPr lang="en-US"/>
              <a:pPr>
                <a:defRPr/>
              </a:pPr>
              <a:t>1/11/2019</a:t>
            </a:fld>
            <a:endParaRPr lang="en-US"/>
          </a:p>
        </p:txBody>
      </p:sp>
      <p:sp>
        <p:nvSpPr>
          <p:cNvPr id="6" name="Footer Placeholder 5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B61FD9F-ECBA-463D-9746-780BB24FF8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11718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8FE7B16-6EED-4E3E-8D73-A4B9601E0794}" type="datetimeFigureOut">
              <a:rPr lang="en-US"/>
              <a:pPr>
                <a:defRPr/>
              </a:pPr>
              <a:t>1/11/2019</a:t>
            </a:fld>
            <a:endParaRPr lang="en-US"/>
          </a:p>
        </p:txBody>
      </p:sp>
      <p:sp>
        <p:nvSpPr>
          <p:cNvPr id="8" name="Footer Placeholder 7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59A396F-2EFB-4303-8F83-0A7397717A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13526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57DD654-DD90-4CA8-A671-3BEBF11D7527}" type="datetimeFigureOut">
              <a:rPr lang="en-US"/>
              <a:pPr>
                <a:defRPr/>
              </a:pPr>
              <a:t>1/11/2019</a:t>
            </a:fld>
            <a:endParaRPr lang="en-US"/>
          </a:p>
        </p:txBody>
      </p:sp>
      <p:sp>
        <p:nvSpPr>
          <p:cNvPr id="4" name="Footer Placeholder 3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547A680-0F06-4EFA-B870-3B12C3F61A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46588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E13E05A-F115-4465-A329-73F44E12FCAA}" type="datetimeFigureOut">
              <a:rPr lang="en-US"/>
              <a:pPr>
                <a:defRPr/>
              </a:pPr>
              <a:t>1/11/2019</a:t>
            </a:fld>
            <a:endParaRPr lang="en-US"/>
          </a:p>
        </p:txBody>
      </p:sp>
      <p:sp>
        <p:nvSpPr>
          <p:cNvPr id="3" name="Footer Placeholder 2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8C42B90-2B83-4473-A8B2-D40FFBCAE5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72284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00859EA-B805-492E-913C-26F39C4AA228}" type="datetimeFigureOut">
              <a:rPr lang="en-US"/>
              <a:pPr>
                <a:defRPr/>
              </a:pPr>
              <a:t>1/11/2019</a:t>
            </a:fld>
            <a:endParaRPr lang="en-US"/>
          </a:p>
        </p:txBody>
      </p:sp>
      <p:sp>
        <p:nvSpPr>
          <p:cNvPr id="6" name="Footer Placeholder 5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466D9B0-FB13-49A4-B019-6C31008D60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97755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C5E76B3-D69B-4C30-A2EB-37E94F1FB53B}" type="datetimeFigureOut">
              <a:rPr lang="en-US"/>
              <a:pPr>
                <a:defRPr/>
              </a:pPr>
              <a:t>1/11/2019</a:t>
            </a:fld>
            <a:endParaRPr lang="en-US"/>
          </a:p>
        </p:txBody>
      </p:sp>
      <p:sp>
        <p:nvSpPr>
          <p:cNvPr id="6" name="Footer Placeholder 5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483623C-0967-445F-88E0-8E07754C67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83466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A60D9FD-F504-4A5F-818F-9E38B04C6F2C}" type="datetimeFigureOut">
              <a:rPr lang="en-US"/>
              <a:pPr>
                <a:defRPr/>
              </a:pPr>
              <a:t>1/11/2019</a:t>
            </a:fld>
            <a:endParaRPr lang="en-US"/>
          </a:p>
        </p:txBody>
      </p:sp>
      <p:sp>
        <p:nvSpPr>
          <p:cNvPr id="5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A86C2F2-F166-4DE6-9C94-BFA36AB966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80469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F402134-E023-44A3-9951-08B2DD8BC44A}" type="datetimeFigureOut">
              <a:rPr lang="en-US"/>
              <a:pPr>
                <a:defRPr/>
              </a:pPr>
              <a:t>1/11/2019</a:t>
            </a:fld>
            <a:endParaRPr lang="en-US"/>
          </a:p>
        </p:txBody>
      </p:sp>
      <p:sp>
        <p:nvSpPr>
          <p:cNvPr id="5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8F3F161-9FA5-4EDD-BA7A-7EC81692EC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4305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th-TH" smtClean="0"/>
              <a:t>คลิกเพื่อแก้ไขสไตล์ชื่อเรื่องรองต้นแบบ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A320D84-1E28-44E6-82C0-B2C59B30B1E8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11/01/62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469D1C6-53C7-4462-9CFE-C3F03B58EDE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51706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A320D84-1E28-44E6-82C0-B2C59B30B1E8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11/01/62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469D1C6-53C7-4462-9CFE-C3F03B58EDE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07031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D5AFCEC-74C4-4F5A-A49B-20FB5EFDF99A}" type="datetimeFigureOut">
              <a:rPr lang="en-US"/>
              <a:pPr>
                <a:defRPr/>
              </a:pPr>
              <a:t>1/11/2019</a:t>
            </a:fld>
            <a:endParaRPr lang="en-US"/>
          </a:p>
        </p:txBody>
      </p:sp>
      <p:sp>
        <p:nvSpPr>
          <p:cNvPr id="6" name="Footer Placeholder 5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6A80263-B914-4E0D-8B95-E10AAD80E8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91796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A320D84-1E28-44E6-82C0-B2C59B30B1E8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11/01/62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469D1C6-53C7-4462-9CFE-C3F03B58EDE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786049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th-TH" smtClean="0"/>
              <a:t>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th-TH" smtClean="0"/>
              <a:t>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A320D84-1E28-44E6-82C0-B2C59B30B1E8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11/01/62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469D1C6-53C7-4462-9CFE-C3F03B58EDE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067518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h-TH" smtClean="0"/>
              <a:t>แก้ไขสไตล์ของข้อความต้นแบบ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th-TH" smtClean="0"/>
              <a:t>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h-TH" smtClean="0"/>
              <a:t>แก้ไขสไตล์ของข้อความต้นแบบ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th-TH" smtClean="0"/>
              <a:t>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A320D84-1E28-44E6-82C0-B2C59B30B1E8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11/01/62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469D1C6-53C7-4462-9CFE-C3F03B58EDE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89821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A320D84-1E28-44E6-82C0-B2C59B30B1E8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11/01/62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469D1C6-53C7-4462-9CFE-C3F03B58EDE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108771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A320D84-1E28-44E6-82C0-B2C59B30B1E8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11/01/62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469D1C6-53C7-4462-9CFE-C3F03B58EDE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49180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th-TH" smtClean="0"/>
              <a:t>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th-TH" smtClean="0"/>
              <a:t>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A320D84-1E28-44E6-82C0-B2C59B30B1E8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11/01/62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469D1C6-53C7-4462-9CFE-C3F03B58EDE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745332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th-TH" smtClean="0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th-TH" smtClean="0"/>
              <a:t>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A320D84-1E28-44E6-82C0-B2C59B30B1E8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11/01/62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469D1C6-53C7-4462-9CFE-C3F03B58EDE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1968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A320D84-1E28-44E6-82C0-B2C59B30B1E8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11/01/62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469D1C6-53C7-4462-9CFE-C3F03B58EDE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804796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th-TH" smtClean="0"/>
              <a:t>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A320D84-1E28-44E6-82C0-B2C59B30B1E8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11/01/62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469D1C6-53C7-4462-9CFE-C3F03B58EDE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748190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D596391-DA4E-497F-8B22-77729A7C20C7}" type="datetimeFigureOut">
              <a:rPr lang="en-US"/>
              <a:pPr>
                <a:defRPr/>
              </a:pPr>
              <a:t>1/11/2019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2B0EA63-E108-44AB-A47B-70FAD237DF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006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9BBE6A9-1316-4F58-A89A-B4E231CD33AA}" type="datetimeFigureOut">
              <a:rPr lang="en-US"/>
              <a:pPr>
                <a:defRPr/>
              </a:pPr>
              <a:t>1/11/2019</a:t>
            </a:fld>
            <a:endParaRPr lang="en-US"/>
          </a:p>
        </p:txBody>
      </p:sp>
      <p:sp>
        <p:nvSpPr>
          <p:cNvPr id="6" name="Footer Placeholder 5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4109BC6-CF19-44AB-97BE-04A99140F4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70991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6F50F38-0D50-4325-B04B-1968FC3CDD69}" type="datetimeFigureOut">
              <a:rPr lang="en-US"/>
              <a:pPr>
                <a:defRPr/>
              </a:pPr>
              <a:t>1/11/2019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43BA1B8-59CC-417F-BCFA-4D308DE0E7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23364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EF25248-C187-49DC-82B3-BB0DB0939A51}" type="datetimeFigureOut">
              <a:rPr lang="en-US"/>
              <a:pPr>
                <a:defRPr/>
              </a:pPr>
              <a:t>1/11/2019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8DCAFEA-FCE2-49D9-AD83-6F11D9A07C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5886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2196E82-262A-47F6-BC41-56055A69D975}" type="datetimeFigureOut">
              <a:rPr lang="en-US"/>
              <a:pPr>
                <a:defRPr/>
              </a:pPr>
              <a:t>1/11/2019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5302511-A13B-4D0E-B1A8-53CD9006F4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05111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45F3C4F-7BEF-4CDA-B74F-5BD17087E280}" type="datetimeFigureOut">
              <a:rPr lang="en-US"/>
              <a:pPr>
                <a:defRPr/>
              </a:pPr>
              <a:t>1/11/2019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A5A5F70-EA37-4FA1-972B-EBD8A2E42D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52846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5523E2A-A27B-4644-94A2-DBBFE1C14C4F}" type="datetimeFigureOut">
              <a:rPr lang="en-US"/>
              <a:pPr>
                <a:defRPr/>
              </a:pPr>
              <a:t>1/11/2019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67DAB2C-D6CF-46CC-9415-348D15870A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38320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1386F1A-6AD9-4163-B621-FCCDA9CB768A}" type="datetimeFigureOut">
              <a:rPr lang="en-US"/>
              <a:pPr>
                <a:defRPr/>
              </a:pPr>
              <a:t>1/11/2019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AA65738-3E15-4DE9-A3A7-285ADC8704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58143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E9A8AF8-505D-49EB-A2F3-F5C057E5B124}" type="datetimeFigureOut">
              <a:rPr lang="en-US"/>
              <a:pPr>
                <a:defRPr/>
              </a:pPr>
              <a:t>1/11/2019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9E180E8-E5D7-4397-AE8A-2CFCE6C737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03108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F8D57FE-3B64-4B34-8FCF-57DFE16BAAC0}" type="datetimeFigureOut">
              <a:rPr lang="en-US"/>
              <a:pPr>
                <a:defRPr/>
              </a:pPr>
              <a:t>1/11/2019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94BAF65-7138-443C-919F-C1DBBF8CE1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00671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D4858E6-6102-418C-BEA6-1F34A55F2577}" type="datetimeFigureOut">
              <a:rPr lang="en-US"/>
              <a:pPr>
                <a:defRPr/>
              </a:pPr>
              <a:t>1/11/2019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CC86B67-FE4A-4999-9217-E35FCD533D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09270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298DC6A-B0EC-4643-B238-47D05F5F3059}" type="datetimeFigureOut">
              <a:rPr lang="en-US"/>
              <a:pPr>
                <a:defRPr/>
              </a:pPr>
              <a:t>1/11/2019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9A123D3-3CAD-4ABA-BDE3-9D8DB186BE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6414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3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5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0.xml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03.xml"/><Relationship Id="rId10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7.xml"/><Relationship Id="rId3" Type="http://schemas.openxmlformats.org/officeDocument/2006/relationships/slideLayout" Target="../slideLayouts/slideLayout212.xml"/><Relationship Id="rId7" Type="http://schemas.openxmlformats.org/officeDocument/2006/relationships/slideLayout" Target="../slideLayouts/slideLayout216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1.xml"/><Relationship Id="rId1" Type="http://schemas.openxmlformats.org/officeDocument/2006/relationships/slideLayout" Target="../slideLayouts/slideLayout210.xml"/><Relationship Id="rId6" Type="http://schemas.openxmlformats.org/officeDocument/2006/relationships/slideLayout" Target="../slideLayouts/slideLayout215.xml"/><Relationship Id="rId11" Type="http://schemas.openxmlformats.org/officeDocument/2006/relationships/slideLayout" Target="../slideLayouts/slideLayout220.xml"/><Relationship Id="rId5" Type="http://schemas.openxmlformats.org/officeDocument/2006/relationships/slideLayout" Target="../slideLayouts/slideLayout214.xml"/><Relationship Id="rId10" Type="http://schemas.openxmlformats.org/officeDocument/2006/relationships/slideLayout" Target="../slideLayouts/slideLayout219.xml"/><Relationship Id="rId4" Type="http://schemas.openxmlformats.org/officeDocument/2006/relationships/slideLayout" Target="../slideLayouts/slideLayout213.xml"/><Relationship Id="rId9" Type="http://schemas.openxmlformats.org/officeDocument/2006/relationships/slideLayout" Target="../slideLayouts/slideLayout218.xml"/></Relationships>
</file>

<file path=ppt/slideMasters/_rels/slideMaster21.xml.rels><?xml version="1.0" encoding="UTF-8" standalone="yes"?>
<Relationships xmlns="http://schemas.openxmlformats.org/package/2006/relationships"><Relationship Id="rId3" Type="http://schemas.openxmlformats.org/officeDocument/2006/relationships/theme" Target="../theme/theme21.xml"/><Relationship Id="rId2" Type="http://schemas.openxmlformats.org/officeDocument/2006/relationships/slideLayout" Target="../slideLayouts/slideLayout222.xml"/><Relationship Id="rId1" Type="http://schemas.openxmlformats.org/officeDocument/2006/relationships/slideLayout" Target="../slideLayouts/slideLayout221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0.xml"/><Relationship Id="rId3" Type="http://schemas.openxmlformats.org/officeDocument/2006/relationships/slideLayout" Target="../slideLayouts/slideLayout225.xml"/><Relationship Id="rId7" Type="http://schemas.openxmlformats.org/officeDocument/2006/relationships/slideLayout" Target="../slideLayouts/slideLayout229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24.xml"/><Relationship Id="rId1" Type="http://schemas.openxmlformats.org/officeDocument/2006/relationships/slideLayout" Target="../slideLayouts/slideLayout223.xml"/><Relationship Id="rId6" Type="http://schemas.openxmlformats.org/officeDocument/2006/relationships/slideLayout" Target="../slideLayouts/slideLayout228.xml"/><Relationship Id="rId11" Type="http://schemas.openxmlformats.org/officeDocument/2006/relationships/slideLayout" Target="../slideLayouts/slideLayout233.xml"/><Relationship Id="rId5" Type="http://schemas.openxmlformats.org/officeDocument/2006/relationships/slideLayout" Target="../slideLayouts/slideLayout227.xml"/><Relationship Id="rId10" Type="http://schemas.openxmlformats.org/officeDocument/2006/relationships/slideLayout" Target="../slideLayouts/slideLayout232.xml"/><Relationship Id="rId4" Type="http://schemas.openxmlformats.org/officeDocument/2006/relationships/slideLayout" Target="../slideLayouts/slideLayout226.xml"/><Relationship Id="rId9" Type="http://schemas.openxmlformats.org/officeDocument/2006/relationships/slideLayout" Target="../slideLayouts/slideLayout231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1.xml"/><Relationship Id="rId3" Type="http://schemas.openxmlformats.org/officeDocument/2006/relationships/slideLayout" Target="../slideLayouts/slideLayout236.xml"/><Relationship Id="rId7" Type="http://schemas.openxmlformats.org/officeDocument/2006/relationships/slideLayout" Target="../slideLayouts/slideLayout240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235.xml"/><Relationship Id="rId1" Type="http://schemas.openxmlformats.org/officeDocument/2006/relationships/slideLayout" Target="../slideLayouts/slideLayout234.xml"/><Relationship Id="rId6" Type="http://schemas.openxmlformats.org/officeDocument/2006/relationships/slideLayout" Target="../slideLayouts/slideLayout239.xml"/><Relationship Id="rId11" Type="http://schemas.openxmlformats.org/officeDocument/2006/relationships/slideLayout" Target="../slideLayouts/slideLayout244.xml"/><Relationship Id="rId5" Type="http://schemas.openxmlformats.org/officeDocument/2006/relationships/slideLayout" Target="../slideLayouts/slideLayout238.xml"/><Relationship Id="rId10" Type="http://schemas.openxmlformats.org/officeDocument/2006/relationships/slideLayout" Target="../slideLayouts/slideLayout243.xml"/><Relationship Id="rId4" Type="http://schemas.openxmlformats.org/officeDocument/2006/relationships/slideLayout" Target="../slideLayouts/slideLayout237.xml"/><Relationship Id="rId9" Type="http://schemas.openxmlformats.org/officeDocument/2006/relationships/slideLayout" Target="../slideLayouts/slideLayout242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2.xml"/><Relationship Id="rId3" Type="http://schemas.openxmlformats.org/officeDocument/2006/relationships/slideLayout" Target="../slideLayouts/slideLayout247.xml"/><Relationship Id="rId7" Type="http://schemas.openxmlformats.org/officeDocument/2006/relationships/slideLayout" Target="../slideLayouts/slideLayout251.xml"/><Relationship Id="rId12" Type="http://schemas.openxmlformats.org/officeDocument/2006/relationships/theme" Target="../theme/theme24.xml"/><Relationship Id="rId2" Type="http://schemas.openxmlformats.org/officeDocument/2006/relationships/slideLayout" Target="../slideLayouts/slideLayout246.xml"/><Relationship Id="rId1" Type="http://schemas.openxmlformats.org/officeDocument/2006/relationships/slideLayout" Target="../slideLayouts/slideLayout245.xml"/><Relationship Id="rId6" Type="http://schemas.openxmlformats.org/officeDocument/2006/relationships/slideLayout" Target="../slideLayouts/slideLayout250.xml"/><Relationship Id="rId11" Type="http://schemas.openxmlformats.org/officeDocument/2006/relationships/slideLayout" Target="../slideLayouts/slideLayout255.xml"/><Relationship Id="rId5" Type="http://schemas.openxmlformats.org/officeDocument/2006/relationships/slideLayout" Target="../slideLayouts/slideLayout249.xml"/><Relationship Id="rId10" Type="http://schemas.openxmlformats.org/officeDocument/2006/relationships/slideLayout" Target="../slideLayouts/slideLayout254.xml"/><Relationship Id="rId4" Type="http://schemas.openxmlformats.org/officeDocument/2006/relationships/slideLayout" Target="../slideLayouts/slideLayout248.xml"/><Relationship Id="rId9" Type="http://schemas.openxmlformats.org/officeDocument/2006/relationships/slideLayout" Target="../slideLayouts/slideLayout253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3.xml"/><Relationship Id="rId3" Type="http://schemas.openxmlformats.org/officeDocument/2006/relationships/slideLayout" Target="../slideLayouts/slideLayout258.xml"/><Relationship Id="rId7" Type="http://schemas.openxmlformats.org/officeDocument/2006/relationships/slideLayout" Target="../slideLayouts/slideLayout262.xml"/><Relationship Id="rId12" Type="http://schemas.openxmlformats.org/officeDocument/2006/relationships/theme" Target="../theme/theme25.xml"/><Relationship Id="rId2" Type="http://schemas.openxmlformats.org/officeDocument/2006/relationships/slideLayout" Target="../slideLayouts/slideLayout257.xml"/><Relationship Id="rId1" Type="http://schemas.openxmlformats.org/officeDocument/2006/relationships/slideLayout" Target="../slideLayouts/slideLayout256.xml"/><Relationship Id="rId6" Type="http://schemas.openxmlformats.org/officeDocument/2006/relationships/slideLayout" Target="../slideLayouts/slideLayout261.xml"/><Relationship Id="rId11" Type="http://schemas.openxmlformats.org/officeDocument/2006/relationships/slideLayout" Target="../slideLayouts/slideLayout266.xml"/><Relationship Id="rId5" Type="http://schemas.openxmlformats.org/officeDocument/2006/relationships/slideLayout" Target="../slideLayouts/slideLayout260.xml"/><Relationship Id="rId10" Type="http://schemas.openxmlformats.org/officeDocument/2006/relationships/slideLayout" Target="../slideLayouts/slideLayout265.xml"/><Relationship Id="rId4" Type="http://schemas.openxmlformats.org/officeDocument/2006/relationships/slideLayout" Target="../slideLayouts/slideLayout259.xml"/><Relationship Id="rId9" Type="http://schemas.openxmlformats.org/officeDocument/2006/relationships/slideLayout" Target="../slideLayouts/slideLayout26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th-TH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th-TH" smtClean="0"/>
              <a:t>Click to edit Master text styles</a:t>
            </a:r>
          </a:p>
          <a:p>
            <a:pPr lvl="1"/>
            <a:r>
              <a:rPr lang="en-US" altLang="th-TH" smtClean="0"/>
              <a:t>Second level</a:t>
            </a:r>
          </a:p>
          <a:p>
            <a:pPr lvl="2"/>
            <a:r>
              <a:rPr lang="en-US" altLang="th-TH" smtClean="0"/>
              <a:t>Third level</a:t>
            </a:r>
          </a:p>
          <a:p>
            <a:pPr lvl="3"/>
            <a:r>
              <a:rPr lang="en-US" altLang="th-TH" smtClean="0"/>
              <a:t>Fourth level</a:t>
            </a:r>
          </a:p>
          <a:p>
            <a:pPr lvl="4"/>
            <a:r>
              <a:rPr lang="en-US" altLang="th-TH" smtClean="0"/>
              <a:t>Fifth level</a:t>
            </a:r>
          </a:p>
        </p:txBody>
      </p:sp>
      <p:sp>
        <p:nvSpPr>
          <p:cNvPr id="4" name="Date Placeholder 3">
            <a:extLst/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457200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0EC87235-D4F9-4D20-A766-DA30DF1C2CA9}" type="datetimeFigureOut">
              <a:rPr lang="en-US"/>
              <a:pPr>
                <a:defRPr/>
              </a:pPr>
              <a:t>1/11/2019</a:t>
            </a:fld>
            <a:endParaRPr lang="en-US"/>
          </a:p>
        </p:txBody>
      </p:sp>
      <p:sp>
        <p:nvSpPr>
          <p:cNvPr id="5" name="Footer Placeholder 4">
            <a:extLst/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457200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/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defTabSz="457200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3ACF7034-362B-4AA3-9364-B01D23912E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7500" r:id="rId1"/>
    <p:sldLayoutId id="2147497501" r:id="rId2"/>
    <p:sldLayoutId id="2147497502" r:id="rId3"/>
    <p:sldLayoutId id="2147497503" r:id="rId4"/>
    <p:sldLayoutId id="2147497504" r:id="rId5"/>
    <p:sldLayoutId id="2147497505" r:id="rId6"/>
    <p:sldLayoutId id="2147497506" r:id="rId7"/>
    <p:sldLayoutId id="2147497507" r:id="rId8"/>
    <p:sldLayoutId id="2147497508" r:id="rId9"/>
    <p:sldLayoutId id="2147497509" r:id="rId10"/>
    <p:sldLayoutId id="2147497510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สี่เหลี่ยมผืนผ้า 9"/>
          <p:cNvSpPr/>
          <p:nvPr/>
        </p:nvSpPr>
        <p:spPr bwMode="invGray">
          <a:xfrm>
            <a:off x="0" y="1436688"/>
            <a:ext cx="9144000" cy="4445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2100">
              <a:solidFill>
                <a:prstClr val="white"/>
              </a:solidFill>
            </a:endParaRPr>
          </a:p>
        </p:txBody>
      </p:sp>
      <p:sp>
        <p:nvSpPr>
          <p:cNvPr id="7" name="สี่เหลี่ยมผืนผ้า 6"/>
          <p:cNvSpPr/>
          <p:nvPr/>
        </p:nvSpPr>
        <p:spPr bwMode="ltGray">
          <a:xfrm>
            <a:off x="0" y="2"/>
            <a:ext cx="9144000" cy="143351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2100">
              <a:solidFill>
                <a:prstClr val="white"/>
              </a:solidFill>
            </a:endParaRPr>
          </a:p>
        </p:txBody>
      </p:sp>
      <p:sp>
        <p:nvSpPr>
          <p:cNvPr id="2" name="ตัวยึดชื่อเรื่อง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0950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2053" name="ตัวยึดข้อความ 2"/>
          <p:cNvSpPr>
            <a:spLocks noGrp="1"/>
          </p:cNvSpPr>
          <p:nvPr>
            <p:ph type="body" idx="1"/>
          </p:nvPr>
        </p:nvSpPr>
        <p:spPr bwMode="auto">
          <a:xfrm>
            <a:off x="457200" y="1774825"/>
            <a:ext cx="8229600" cy="462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4864" tIns="9144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h-TH" alt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altLang="th-TH" smtClean="0"/>
              <a:t>ระดับที่สอง</a:t>
            </a:r>
          </a:p>
          <a:p>
            <a:pPr lvl="2"/>
            <a:r>
              <a:rPr lang="th-TH" altLang="th-TH" smtClean="0"/>
              <a:t>ระดับที่สาม</a:t>
            </a:r>
          </a:p>
          <a:p>
            <a:pPr lvl="3"/>
            <a:r>
              <a:rPr lang="th-TH" altLang="th-TH" smtClean="0"/>
              <a:t>ระดับที่สี่</a:t>
            </a:r>
          </a:p>
          <a:p>
            <a:pPr lvl="4"/>
            <a:r>
              <a:rPr lang="th-TH" altLang="th-TH" smtClean="0"/>
              <a:t>ระดับที่ห้า</a:t>
            </a:r>
            <a:endParaRPr lang="en-US" altLang="th-TH" smtClean="0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2"/>
          </p:nvPr>
        </p:nvSpPr>
        <p:spPr>
          <a:xfrm>
            <a:off x="457200" y="6477000"/>
            <a:ext cx="2133600" cy="274638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900">
                <a:solidFill>
                  <a:prstClr val="black">
                    <a:tint val="95000"/>
                  </a:prstClr>
                </a:solidFill>
                <a:cs typeface="Angsana New" pitchFamily="18" charset="-34"/>
              </a:defRPr>
            </a:lvl1pPr>
            <a:extLst/>
          </a:lstStyle>
          <a:p>
            <a:pPr>
              <a:defRPr/>
            </a:pPr>
            <a:fld id="{0706FD65-EB47-422E-839D-3FBFAB88360E}" type="datetimeFigureOut">
              <a:rPr lang="th-TH"/>
              <a:pPr>
                <a:defRPr/>
              </a:pPr>
              <a:t>11/01/62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2640014" y="6477000"/>
            <a:ext cx="5508625" cy="274638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900">
                <a:solidFill>
                  <a:prstClr val="black">
                    <a:tint val="95000"/>
                  </a:prstClr>
                </a:solidFill>
                <a:cs typeface="Angsana New" pitchFamily="18" charset="-34"/>
              </a:defRPr>
            </a:lvl1pPr>
            <a:extLst/>
          </a:lstStyle>
          <a:p>
            <a:pPr>
              <a:defRPr/>
            </a:pPr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4"/>
          </p:nvPr>
        </p:nvSpPr>
        <p:spPr>
          <a:xfrm>
            <a:off x="8204201" y="6477000"/>
            <a:ext cx="733425" cy="274638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900">
                <a:solidFill>
                  <a:prstClr val="black">
                    <a:tint val="95000"/>
                  </a:prstClr>
                </a:solidFill>
                <a:cs typeface="Angsana New" pitchFamily="18" charset="-34"/>
              </a:defRPr>
            </a:lvl1pPr>
            <a:extLst/>
          </a:lstStyle>
          <a:p>
            <a:pPr>
              <a:defRPr/>
            </a:pPr>
            <a:fld id="{8590BE79-3919-4695-8B62-B51B677D61E7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614989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7658" r:id="rId1"/>
    <p:sldLayoutId id="2147497659" r:id="rId2"/>
    <p:sldLayoutId id="2147497660" r:id="rId3"/>
    <p:sldLayoutId id="2147497661" r:id="rId4"/>
    <p:sldLayoutId id="2147497662" r:id="rId5"/>
    <p:sldLayoutId id="2147497663" r:id="rId6"/>
    <p:sldLayoutId id="2147497664" r:id="rId7"/>
    <p:sldLayoutId id="2147497665" r:id="rId8"/>
    <p:sldLayoutId id="2147497666" r:id="rId9"/>
    <p:sldLayoutId id="2147497667" r:id="rId10"/>
    <p:sldLayoutId id="2147497668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375" b="1" kern="1200">
          <a:solidFill>
            <a:srgbClr val="FFC8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375" b="1">
          <a:solidFill>
            <a:srgbClr val="FFC800"/>
          </a:solidFill>
          <a:latin typeface="Corbel" panose="020B0503020204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375" b="1">
          <a:solidFill>
            <a:srgbClr val="FFC800"/>
          </a:solidFill>
          <a:latin typeface="Corbel" panose="020B0503020204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375" b="1">
          <a:solidFill>
            <a:srgbClr val="FFC800"/>
          </a:solidFill>
          <a:latin typeface="Corbel" panose="020B0503020204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375" b="1">
          <a:solidFill>
            <a:srgbClr val="FFC800"/>
          </a:solidFill>
          <a:latin typeface="Corbel" panose="020B0503020204020204" pitchFamily="34" charset="0"/>
        </a:defRPr>
      </a:lvl5pPr>
      <a:lvl6pPr marL="342900" algn="l" rtl="0" fontAlgn="base">
        <a:spcBef>
          <a:spcPct val="0"/>
        </a:spcBef>
        <a:spcAft>
          <a:spcPct val="0"/>
        </a:spcAft>
        <a:defRPr sz="3375" b="1">
          <a:solidFill>
            <a:srgbClr val="FFC800"/>
          </a:solidFill>
          <a:latin typeface="Corbel" panose="020B0503020204020204" pitchFamily="34" charset="0"/>
        </a:defRPr>
      </a:lvl6pPr>
      <a:lvl7pPr marL="685800" algn="l" rtl="0" fontAlgn="base">
        <a:spcBef>
          <a:spcPct val="0"/>
        </a:spcBef>
        <a:spcAft>
          <a:spcPct val="0"/>
        </a:spcAft>
        <a:defRPr sz="3375" b="1">
          <a:solidFill>
            <a:srgbClr val="FFC800"/>
          </a:solidFill>
          <a:latin typeface="Corbel" panose="020B0503020204020204" pitchFamily="34" charset="0"/>
        </a:defRPr>
      </a:lvl7pPr>
      <a:lvl8pPr marL="1028700" algn="l" rtl="0" fontAlgn="base">
        <a:spcBef>
          <a:spcPct val="0"/>
        </a:spcBef>
        <a:spcAft>
          <a:spcPct val="0"/>
        </a:spcAft>
        <a:defRPr sz="3375" b="1">
          <a:solidFill>
            <a:srgbClr val="FFC800"/>
          </a:solidFill>
          <a:latin typeface="Corbel" panose="020B0503020204020204" pitchFamily="34" charset="0"/>
        </a:defRPr>
      </a:lvl8pPr>
      <a:lvl9pPr marL="1371600" algn="l" rtl="0" fontAlgn="base">
        <a:spcBef>
          <a:spcPct val="0"/>
        </a:spcBef>
        <a:spcAft>
          <a:spcPct val="0"/>
        </a:spcAft>
        <a:defRPr sz="3375" b="1">
          <a:solidFill>
            <a:srgbClr val="FFC800"/>
          </a:solidFill>
          <a:latin typeface="Corbel" panose="020B0503020204020204" pitchFamily="34" charset="0"/>
        </a:defRPr>
      </a:lvl9pPr>
      <a:extLst/>
    </p:titleStyle>
    <p:bodyStyle>
      <a:lvl1pPr marL="328613" indent="-239316" algn="l" rtl="0" eaLnBrk="0" fontAlgn="base" hangingPunct="0">
        <a:spcBef>
          <a:spcPct val="0"/>
        </a:spcBef>
        <a:spcAft>
          <a:spcPct val="0"/>
        </a:spcAft>
        <a:buClr>
          <a:schemeClr val="accent1"/>
        </a:buClr>
        <a:buSzPct val="80000"/>
        <a:buFont typeface="Wingdings 2" panose="05020102010507070707" pitchFamily="18" charset="2"/>
        <a:buChar char="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0478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anose="05000000000000000000" pitchFamily="2" charset="2"/>
        <a:buChar char="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746522" indent="-171450" algn="l" rtl="0" eaLnBrk="0" fontAlgn="base" hangingPunct="0">
        <a:spcBef>
          <a:spcPct val="20000"/>
        </a:spcBef>
        <a:spcAft>
          <a:spcPct val="0"/>
        </a:spcAft>
        <a:buClr>
          <a:srgbClr val="E66C7D"/>
        </a:buClr>
        <a:buFont typeface="Arial" panose="020B0604020202020204" pitchFamily="34" charset="0"/>
        <a:buChar char="▪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912019" indent="-136922" algn="l" rtl="0" eaLnBrk="0" fontAlgn="base" hangingPunct="0">
        <a:spcBef>
          <a:spcPct val="20000"/>
        </a:spcBef>
        <a:spcAft>
          <a:spcPct val="0"/>
        </a:spcAft>
        <a:buClr>
          <a:srgbClr val="6BB76D"/>
        </a:buClr>
        <a:buFont typeface="Arial" panose="020B0604020202020204" pitchFamily="34" charset="0"/>
        <a:buChar char="▪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069181" indent="-136922" algn="l" rtl="0" eaLnBrk="0" fontAlgn="base" hangingPunct="0">
        <a:spcBef>
          <a:spcPct val="20000"/>
        </a:spcBef>
        <a:spcAft>
          <a:spcPct val="0"/>
        </a:spcAft>
        <a:buClr>
          <a:srgbClr val="E88651"/>
        </a:buClr>
        <a:buFont typeface="Wingdings 3" panose="05040102010807070707" pitchFamily="18" charset="2"/>
        <a:buChar char=""/>
        <a:defRPr lang="en-US"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220724" indent="-13716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indent="-13716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1522476" indent="-13716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1673352" indent="-13716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35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th-TH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th-TH" smtClean="0"/>
              <a:t>Click to edit Master text styles</a:t>
            </a:r>
          </a:p>
          <a:p>
            <a:pPr lvl="1"/>
            <a:r>
              <a:rPr lang="en-US" altLang="th-TH" smtClean="0"/>
              <a:t>Second level</a:t>
            </a:r>
          </a:p>
          <a:p>
            <a:pPr lvl="2"/>
            <a:r>
              <a:rPr lang="en-US" altLang="th-TH" smtClean="0"/>
              <a:t>Third level</a:t>
            </a:r>
          </a:p>
          <a:p>
            <a:pPr lvl="3"/>
            <a:r>
              <a:rPr lang="en-US" altLang="th-TH" smtClean="0"/>
              <a:t>Fourth level</a:t>
            </a:r>
          </a:p>
          <a:p>
            <a:pPr lvl="4"/>
            <a:r>
              <a:rPr lang="en-US" altLang="th-TH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457200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CFF1A65E-1258-4662-8E77-5AE2426C6243}" type="datetimeFigureOut">
              <a:rPr lang="en-US"/>
              <a:pPr>
                <a:defRPr/>
              </a:pPr>
              <a:t>1/11/2019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457200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457200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11D20AB1-07A8-4F8F-84BB-46CE8A201F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2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7670" r:id="rId1"/>
    <p:sldLayoutId id="2147497671" r:id="rId2"/>
    <p:sldLayoutId id="2147497672" r:id="rId3"/>
    <p:sldLayoutId id="2147497673" r:id="rId4"/>
    <p:sldLayoutId id="2147497674" r:id="rId5"/>
    <p:sldLayoutId id="2147497675" r:id="rId6"/>
    <p:sldLayoutId id="2147497676" r:id="rId7"/>
    <p:sldLayoutId id="2147497677" r:id="rId8"/>
    <p:sldLayoutId id="2147497678" r:id="rId9"/>
    <p:sldLayoutId id="2147497679" r:id="rId10"/>
    <p:sldLayoutId id="2147497680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th-TH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th-TH" smtClean="0"/>
              <a:t>Click to edit Master text styles</a:t>
            </a:r>
          </a:p>
          <a:p>
            <a:pPr lvl="1"/>
            <a:r>
              <a:rPr lang="en-US" altLang="th-TH" smtClean="0"/>
              <a:t>Second level</a:t>
            </a:r>
          </a:p>
          <a:p>
            <a:pPr lvl="2"/>
            <a:r>
              <a:rPr lang="en-US" altLang="th-TH" smtClean="0"/>
              <a:t>Third level</a:t>
            </a:r>
          </a:p>
          <a:p>
            <a:pPr lvl="3"/>
            <a:r>
              <a:rPr lang="en-US" altLang="th-TH" smtClean="0"/>
              <a:t>Fourth level</a:t>
            </a:r>
          </a:p>
          <a:p>
            <a:pPr lvl="4"/>
            <a:r>
              <a:rPr lang="en-US" altLang="th-TH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457200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CFF1A65E-1258-4662-8E77-5AE2426C6243}" type="datetimeFigureOut">
              <a:rPr lang="en-US"/>
              <a:pPr>
                <a:defRPr/>
              </a:pPr>
              <a:t>1/11/2019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457200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457200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11D20AB1-07A8-4F8F-84BB-46CE8A201F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167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7682" r:id="rId1"/>
    <p:sldLayoutId id="2147497683" r:id="rId2"/>
    <p:sldLayoutId id="2147497684" r:id="rId3"/>
    <p:sldLayoutId id="2147497685" r:id="rId4"/>
    <p:sldLayoutId id="2147497686" r:id="rId5"/>
    <p:sldLayoutId id="2147497687" r:id="rId6"/>
    <p:sldLayoutId id="2147497688" r:id="rId7"/>
    <p:sldLayoutId id="2147497689" r:id="rId8"/>
    <p:sldLayoutId id="2147497690" r:id="rId9"/>
    <p:sldLayoutId id="2147497691" r:id="rId10"/>
    <p:sldLayoutId id="2147497692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สี่เหลี่ยมผืนผ้า 9">
            <a:extLst>
              <a:ext uri="{FF2B5EF4-FFF2-40B4-BE49-F238E27FC236}"/>
            </a:extLst>
          </p:cNvPr>
          <p:cNvSpPr/>
          <p:nvPr/>
        </p:nvSpPr>
        <p:spPr bwMode="invGray">
          <a:xfrm>
            <a:off x="0" y="1436688"/>
            <a:ext cx="9144000" cy="4445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สี่เหลี่ยมผืนผ้า 6">
            <a:extLst>
              <a:ext uri="{FF2B5EF4-FFF2-40B4-BE49-F238E27FC236}"/>
            </a:extLst>
          </p:cNvPr>
          <p:cNvSpPr/>
          <p:nvPr/>
        </p:nvSpPr>
        <p:spPr bwMode="ltGray">
          <a:xfrm>
            <a:off x="0" y="0"/>
            <a:ext cx="9144000" cy="143351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ตัวยึดชื่อเรื่อง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0950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r>
              <a:rPr lang="th-TH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2053" name="ตัวยึดข้อความ 2"/>
          <p:cNvSpPr>
            <a:spLocks noGrp="1"/>
          </p:cNvSpPr>
          <p:nvPr>
            <p:ph type="body" idx="1"/>
          </p:nvPr>
        </p:nvSpPr>
        <p:spPr bwMode="auto">
          <a:xfrm>
            <a:off x="457200" y="1774825"/>
            <a:ext cx="8229600" cy="462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4864" tIns="9144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h-TH" alt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altLang="th-TH" smtClean="0"/>
              <a:t>ระดับที่สอง</a:t>
            </a:r>
          </a:p>
          <a:p>
            <a:pPr lvl="2"/>
            <a:r>
              <a:rPr lang="th-TH" altLang="th-TH" smtClean="0"/>
              <a:t>ระดับที่สาม</a:t>
            </a:r>
          </a:p>
          <a:p>
            <a:pPr lvl="3"/>
            <a:r>
              <a:rPr lang="th-TH" altLang="th-TH" smtClean="0"/>
              <a:t>ระดับที่สี่</a:t>
            </a:r>
          </a:p>
          <a:p>
            <a:pPr lvl="4"/>
            <a:r>
              <a:rPr lang="th-TH" altLang="th-TH" smtClean="0"/>
              <a:t>ระดับที่ห้า</a:t>
            </a:r>
            <a:endParaRPr lang="en-US" altLang="th-TH" smtClean="0"/>
          </a:p>
        </p:txBody>
      </p:sp>
      <p:sp>
        <p:nvSpPr>
          <p:cNvPr id="4" name="ตัวยึดวันที่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477000"/>
            <a:ext cx="2133600" cy="274638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prstClr val="black">
                    <a:tint val="95000"/>
                  </a:prstClr>
                </a:solidFill>
                <a:cs typeface="Angsana New" pitchFamily="18" charset="-34"/>
              </a:defRPr>
            </a:lvl1pPr>
            <a:extLst/>
          </a:lstStyle>
          <a:p>
            <a:pPr>
              <a:defRPr/>
            </a:pPr>
            <a:fld id="{213F44A5-201A-4A83-8CF4-FC52CA3C0F98}" type="datetimeFigureOut">
              <a:rPr lang="th-TH"/>
              <a:pPr>
                <a:defRPr/>
              </a:pPr>
              <a:t>11/01/62</a:t>
            </a:fld>
            <a:endParaRPr lang="th-TH"/>
          </a:p>
        </p:txBody>
      </p:sp>
      <p:sp>
        <p:nvSpPr>
          <p:cNvPr id="5" name="ตัวยึดท้ายกระดาษ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40013" y="6477000"/>
            <a:ext cx="5508625" cy="274638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prstClr val="black">
                    <a:tint val="95000"/>
                  </a:prstClr>
                </a:solidFill>
                <a:cs typeface="Angsana New" pitchFamily="18" charset="-34"/>
              </a:defRPr>
            </a:lvl1pPr>
            <a:extLst/>
          </a:lstStyle>
          <a:p>
            <a:pPr>
              <a:defRPr/>
            </a:pPr>
            <a:endParaRPr lang="th-TH"/>
          </a:p>
        </p:txBody>
      </p:sp>
      <p:sp>
        <p:nvSpPr>
          <p:cNvPr id="6" name="ตัวยึดหมายเลขภาพนิ่ง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04200" y="6477000"/>
            <a:ext cx="733425" cy="274638"/>
          </a:xfrm>
          <a:prstGeom prst="rect">
            <a:avLst/>
          </a:prstGeom>
        </p:spPr>
        <p:txBody>
          <a:bodyPr vert="horz" wrap="square" lIns="91440" tIns="45720" rIns="91440" bIns="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3F3F3F"/>
                </a:solidFill>
                <a:cs typeface="Angsana New" panose="02020603050405020304" pitchFamily="18" charset="-34"/>
              </a:defRPr>
            </a:lvl1pPr>
          </a:lstStyle>
          <a:p>
            <a:pPr>
              <a:defRPr/>
            </a:pPr>
            <a:fld id="{0C31DBA9-FE72-47DD-9D93-5A4B295F0181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56008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7694" r:id="rId1"/>
    <p:sldLayoutId id="2147497695" r:id="rId2"/>
    <p:sldLayoutId id="2147497696" r:id="rId3"/>
    <p:sldLayoutId id="2147497697" r:id="rId4"/>
    <p:sldLayoutId id="2147497698" r:id="rId5"/>
    <p:sldLayoutId id="2147497699" r:id="rId6"/>
    <p:sldLayoutId id="2147497700" r:id="rId7"/>
    <p:sldLayoutId id="2147497701" r:id="rId8"/>
    <p:sldLayoutId id="2147497702" r:id="rId9"/>
    <p:sldLayoutId id="2147497703" r:id="rId10"/>
    <p:sldLayoutId id="2147497704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500" b="1" kern="1200">
          <a:solidFill>
            <a:srgbClr val="FFC8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anose="020B0503020204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anose="020B0503020204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anose="020B0503020204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anose="020B0503020204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anose="020B0503020204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anose="020B0503020204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anose="020B0503020204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anose="020B0503020204020204" pitchFamily="34" charset="0"/>
        </a:defRPr>
      </a:lvl9pPr>
      <a:extLst/>
    </p:titleStyle>
    <p:bodyStyle>
      <a:lvl1pPr marL="438150" indent="-319088" algn="l" rtl="0" eaLnBrk="0" fontAlgn="base" hangingPunct="0">
        <a:spcBef>
          <a:spcPct val="0"/>
        </a:spcBef>
        <a:spcAft>
          <a:spcPct val="0"/>
        </a:spcAft>
        <a:buClr>
          <a:schemeClr val="accent1"/>
        </a:buClr>
        <a:buSzPct val="80000"/>
        <a:buFont typeface="Wingdings 2" panose="05020102010507070707" pitchFamily="18" charset="2"/>
        <a:buChar char="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0250" indent="-2730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anose="05000000000000000000" pitchFamily="2" charset="2"/>
        <a:buChar char="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Clr>
          <a:srgbClr val="E66C7D"/>
        </a:buClr>
        <a:buFont typeface="Arial" panose="020B0604020202020204" pitchFamily="34" charset="0"/>
        <a:buChar char="▪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025" indent="-182563" algn="l" rtl="0" eaLnBrk="0" fontAlgn="base" hangingPunct="0">
        <a:spcBef>
          <a:spcPct val="20000"/>
        </a:spcBef>
        <a:spcAft>
          <a:spcPct val="0"/>
        </a:spcAft>
        <a:buClr>
          <a:srgbClr val="6BB76D"/>
        </a:buClr>
        <a:buFont typeface="Arial" panose="020B0604020202020204" pitchFamily="34" charset="0"/>
        <a:buChar char="▪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5575" indent="-182563" algn="l" rtl="0" eaLnBrk="0" fontAlgn="base" hangingPunct="0">
        <a:spcBef>
          <a:spcPct val="20000"/>
        </a:spcBef>
        <a:spcAft>
          <a:spcPct val="0"/>
        </a:spcAft>
        <a:buClr>
          <a:srgbClr val="E88651"/>
        </a:buClr>
        <a:buFont typeface="Wingdings 3" panose="05040102010807070707" pitchFamily="18" charset="2"/>
        <a:buChar char=""/>
        <a:defRPr lang="en-US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/>
            </a:extLst>
          </p:cNvPr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" name="Rectangle 7">
            <a:extLst>
              <a:ext uri="{FF2B5EF4-FFF2-40B4-BE49-F238E27FC236}"/>
            </a:extLst>
          </p:cNvPr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9" name="Rectangle 8">
            <a:extLst>
              <a:ext uri="{FF2B5EF4-FFF2-40B4-BE49-F238E27FC236}"/>
            </a:extLst>
          </p:cNvPr>
          <p:cNvSpPr/>
          <p:nvPr/>
        </p:nvSpPr>
        <p:spPr>
          <a:xfrm>
            <a:off x="0" y="3768725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0" name="Oval 9">
            <a:extLst>
              <a:ext uri="{FF2B5EF4-FFF2-40B4-BE49-F238E27FC236}"/>
            </a:extLst>
          </p:cNvPr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Placeholder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3875" y="4371975"/>
            <a:ext cx="6511925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08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43000" y="731838"/>
            <a:ext cx="6400800" cy="347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th-TH" smtClean="0"/>
              <a:t>Click to edit Master text styles</a:t>
            </a:r>
          </a:p>
          <a:p>
            <a:pPr lvl="1"/>
            <a:r>
              <a:rPr lang="en-US" altLang="th-TH" smtClean="0"/>
              <a:t>Second level</a:t>
            </a:r>
          </a:p>
          <a:p>
            <a:pPr lvl="2"/>
            <a:r>
              <a:rPr lang="en-US" altLang="th-TH" smtClean="0"/>
              <a:t>Third level</a:t>
            </a:r>
          </a:p>
          <a:p>
            <a:pPr lvl="3"/>
            <a:r>
              <a:rPr lang="en-US" altLang="th-TH" smtClean="0"/>
              <a:t>Fourth level</a:t>
            </a:r>
          </a:p>
          <a:p>
            <a:pPr lvl="4"/>
            <a:r>
              <a:rPr lang="en-US" altLang="th-TH" smtClean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100" b="1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</a:defRPr>
            </a:lvl1pPr>
          </a:lstStyle>
          <a:p>
            <a:pPr>
              <a:defRPr/>
            </a:pPr>
            <a:fld id="{C0B31F77-0A9D-4ABE-A87D-4B105A237AF6}" type="datetimeFigureOut">
              <a:rPr lang="en-US"/>
              <a:pPr>
                <a:defRPr/>
              </a:pPr>
              <a:t>1/11/2019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7200" y="6172200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100" b="1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 b="1">
                <a:solidFill>
                  <a:srgbClr val="7F7F7F"/>
                </a:solidFill>
                <a:latin typeface="Trebuchet MS" panose="020B0603020202020204" pitchFamily="34" charset="0"/>
              </a:defRPr>
            </a:lvl1pPr>
          </a:lstStyle>
          <a:p>
            <a:pPr>
              <a:defRPr/>
            </a:pPr>
            <a:fld id="{00FE0442-125F-4664-B059-7A77973FF7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621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7706" r:id="rId1"/>
    <p:sldLayoutId id="2147497707" r:id="rId2"/>
    <p:sldLayoutId id="2147497708" r:id="rId3"/>
    <p:sldLayoutId id="2147497709" r:id="rId4"/>
    <p:sldLayoutId id="2147497710" r:id="rId5"/>
    <p:sldLayoutId id="2147497711" r:id="rId6"/>
    <p:sldLayoutId id="2147497712" r:id="rId7"/>
    <p:sldLayoutId id="2147497713" r:id="rId8"/>
    <p:sldLayoutId id="2147497714" r:id="rId9"/>
    <p:sldLayoutId id="2147497715" r:id="rId10"/>
    <p:sldLayoutId id="2147497716" r:id="rId11"/>
  </p:sldLayoutIdLst>
  <p:timing>
    <p:tnLst>
      <p:par>
        <p:cTn id="1" dur="indefinite" restart="never" nodeType="tmRoot"/>
      </p:par>
    </p:tnLst>
  </p:timing>
  <p:txStyles>
    <p:titleStyle>
      <a:lvl1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anose="020B0603020202020204" pitchFamily="34" charset="0"/>
        </a:defRPr>
      </a:lvl2pPr>
      <a:lvl3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anose="020B0603020202020204" pitchFamily="34" charset="0"/>
        </a:defRPr>
      </a:lvl3pPr>
      <a:lvl4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anose="020B0603020202020204" pitchFamily="34" charset="0"/>
        </a:defRPr>
      </a:lvl4pPr>
      <a:lvl5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anose="020B0603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2200" kern="1200">
          <a:solidFill>
            <a:srgbClr val="404040"/>
          </a:solidFill>
          <a:latin typeface="+mn-lt"/>
          <a:ea typeface="+mn-ea"/>
          <a:cs typeface="+mn-cs"/>
        </a:defRPr>
      </a:lvl1pPr>
      <a:lvl2pPr marL="547688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2000" kern="1200">
          <a:solidFill>
            <a:srgbClr val="404040"/>
          </a:solidFill>
          <a:latin typeface="+mn-lt"/>
          <a:ea typeface="+mn-ea"/>
          <a:cs typeface="+mn-cs"/>
        </a:defRPr>
      </a:lvl2pPr>
      <a:lvl3pPr marL="822325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kern="1200">
          <a:solidFill>
            <a:srgbClr val="404040"/>
          </a:solidFill>
          <a:latin typeface="+mn-lt"/>
          <a:ea typeface="+mn-ea"/>
          <a:cs typeface="+mn-cs"/>
        </a:defRPr>
      </a:lvl3pPr>
      <a:lvl4pPr marL="10969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1600" kern="1200">
          <a:solidFill>
            <a:srgbClr val="404040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th-TH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th-TH" smtClean="0"/>
              <a:t>Click to edit Master text styles</a:t>
            </a:r>
          </a:p>
          <a:p>
            <a:pPr lvl="1"/>
            <a:r>
              <a:rPr lang="en-US" altLang="th-TH" smtClean="0"/>
              <a:t>Second level</a:t>
            </a:r>
          </a:p>
          <a:p>
            <a:pPr lvl="2"/>
            <a:r>
              <a:rPr lang="en-US" altLang="th-TH" smtClean="0"/>
              <a:t>Third level</a:t>
            </a:r>
          </a:p>
          <a:p>
            <a:pPr lvl="3"/>
            <a:r>
              <a:rPr lang="en-US" altLang="th-TH" smtClean="0"/>
              <a:t>Fourth level</a:t>
            </a:r>
          </a:p>
          <a:p>
            <a:pPr lvl="4"/>
            <a:r>
              <a:rPr lang="en-US" altLang="th-TH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457200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7050B89D-8A12-4CA9-A9E9-496CF2AA3B58}" type="datetimeFigureOut">
              <a:rPr lang="en-US"/>
              <a:pPr>
                <a:defRPr/>
              </a:pPr>
              <a:t>1/11/2019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457200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457200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338A2D55-C770-450F-9605-705E6F8F5B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365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7754" r:id="rId1"/>
    <p:sldLayoutId id="2147497755" r:id="rId2"/>
    <p:sldLayoutId id="2147497756" r:id="rId3"/>
    <p:sldLayoutId id="2147497757" r:id="rId4"/>
    <p:sldLayoutId id="2147497758" r:id="rId5"/>
    <p:sldLayoutId id="2147497759" r:id="rId6"/>
    <p:sldLayoutId id="2147497760" r:id="rId7"/>
    <p:sldLayoutId id="2147497761" r:id="rId8"/>
    <p:sldLayoutId id="2147497762" r:id="rId9"/>
    <p:sldLayoutId id="2147497763" r:id="rId10"/>
    <p:sldLayoutId id="2147497764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สี่เหลี่ยมผืนผ้า 9"/>
          <p:cNvSpPr/>
          <p:nvPr/>
        </p:nvSpPr>
        <p:spPr bwMode="invGray">
          <a:xfrm>
            <a:off x="0" y="1436688"/>
            <a:ext cx="9144000" cy="4445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สี่เหลี่ยมผืนผ้า 6"/>
          <p:cNvSpPr/>
          <p:nvPr/>
        </p:nvSpPr>
        <p:spPr bwMode="ltGray">
          <a:xfrm>
            <a:off x="0" y="0"/>
            <a:ext cx="9144000" cy="143351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ตัวยึดชื่อเรื่อง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0950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extLst/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2053" name="ตัวยึดข้อความ 2"/>
          <p:cNvSpPr>
            <a:spLocks noGrp="1"/>
          </p:cNvSpPr>
          <p:nvPr>
            <p:ph type="body" idx="1"/>
          </p:nvPr>
        </p:nvSpPr>
        <p:spPr bwMode="auto">
          <a:xfrm>
            <a:off x="457200" y="1774825"/>
            <a:ext cx="8229600" cy="462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4864" tIns="9144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h-TH" alt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altLang="th-TH" smtClean="0"/>
              <a:t>ระดับที่สอง</a:t>
            </a:r>
          </a:p>
          <a:p>
            <a:pPr lvl="2"/>
            <a:r>
              <a:rPr lang="th-TH" altLang="th-TH" smtClean="0"/>
              <a:t>ระดับที่สาม</a:t>
            </a:r>
          </a:p>
          <a:p>
            <a:pPr lvl="3"/>
            <a:r>
              <a:rPr lang="th-TH" altLang="th-TH" smtClean="0"/>
              <a:t>ระดับที่สี่</a:t>
            </a:r>
          </a:p>
          <a:p>
            <a:pPr lvl="4"/>
            <a:r>
              <a:rPr lang="th-TH" altLang="th-TH" smtClean="0"/>
              <a:t>ระดับที่ห้า</a:t>
            </a:r>
            <a:endParaRPr lang="en-US" altLang="th-TH" smtClean="0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2"/>
          </p:nvPr>
        </p:nvSpPr>
        <p:spPr>
          <a:xfrm>
            <a:off x="457200" y="6477000"/>
            <a:ext cx="2133600" cy="274638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prstClr val="black">
                    <a:tint val="95000"/>
                  </a:prstClr>
                </a:solidFill>
                <a:cs typeface="Angsana New" pitchFamily="18" charset="-34"/>
              </a:defRPr>
            </a:lvl1pPr>
            <a:extLst/>
          </a:lstStyle>
          <a:p>
            <a:pPr>
              <a:defRPr/>
            </a:pPr>
            <a:fld id="{09737F8F-7ED1-443E-8F5A-B7ACC0799BBB}" type="datetimeFigureOut">
              <a:rPr lang="th-TH"/>
              <a:pPr>
                <a:defRPr/>
              </a:pPr>
              <a:t>11/01/62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2640013" y="6477000"/>
            <a:ext cx="5508625" cy="274638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prstClr val="black">
                    <a:tint val="95000"/>
                  </a:prstClr>
                </a:solidFill>
                <a:cs typeface="Angsana New" pitchFamily="18" charset="-34"/>
              </a:defRPr>
            </a:lvl1pPr>
            <a:extLst/>
          </a:lstStyle>
          <a:p>
            <a:pPr>
              <a:defRPr/>
            </a:pPr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4"/>
          </p:nvPr>
        </p:nvSpPr>
        <p:spPr>
          <a:xfrm>
            <a:off x="8204200" y="6477000"/>
            <a:ext cx="733425" cy="274638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prstClr val="black">
                    <a:tint val="95000"/>
                  </a:prstClr>
                </a:solidFill>
                <a:cs typeface="Angsana New" pitchFamily="18" charset="-34"/>
              </a:defRPr>
            </a:lvl1pPr>
            <a:extLst/>
          </a:lstStyle>
          <a:p>
            <a:pPr>
              <a:defRPr/>
            </a:pPr>
            <a:fld id="{D4B7A04F-4B68-49C2-8894-BAA108999CEB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59933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7766" r:id="rId1"/>
    <p:sldLayoutId id="2147497767" r:id="rId2"/>
    <p:sldLayoutId id="2147497768" r:id="rId3"/>
    <p:sldLayoutId id="2147497769" r:id="rId4"/>
    <p:sldLayoutId id="2147497770" r:id="rId5"/>
    <p:sldLayoutId id="2147497771" r:id="rId6"/>
    <p:sldLayoutId id="2147497772" r:id="rId7"/>
    <p:sldLayoutId id="2147497773" r:id="rId8"/>
    <p:sldLayoutId id="2147497774" r:id="rId9"/>
    <p:sldLayoutId id="2147497775" r:id="rId10"/>
    <p:sldLayoutId id="2147497776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500" b="1" kern="1200">
          <a:solidFill>
            <a:srgbClr val="FFC8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anose="020B0503020204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anose="020B0503020204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anose="020B0503020204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anose="020B0503020204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anose="020B0503020204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anose="020B0503020204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anose="020B0503020204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anose="020B0503020204020204" pitchFamily="34" charset="0"/>
        </a:defRPr>
      </a:lvl9pPr>
      <a:extLst/>
    </p:titleStyle>
    <p:bodyStyle>
      <a:lvl1pPr marL="438150" indent="-319088" algn="l" rtl="0" eaLnBrk="0" fontAlgn="base" hangingPunct="0">
        <a:spcBef>
          <a:spcPct val="0"/>
        </a:spcBef>
        <a:spcAft>
          <a:spcPct val="0"/>
        </a:spcAft>
        <a:buClr>
          <a:schemeClr val="accent1"/>
        </a:buClr>
        <a:buSzPct val="80000"/>
        <a:buFont typeface="Wingdings 2" panose="05020102010507070707" pitchFamily="18" charset="2"/>
        <a:buChar char="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0250" indent="-2730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anose="05000000000000000000" pitchFamily="2" charset="2"/>
        <a:buChar char="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Clr>
          <a:srgbClr val="E66C7D"/>
        </a:buClr>
        <a:buFont typeface="Arial" panose="020B0604020202020204" pitchFamily="34" charset="0"/>
        <a:buChar char="▪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025" indent="-182563" algn="l" rtl="0" eaLnBrk="0" fontAlgn="base" hangingPunct="0">
        <a:spcBef>
          <a:spcPct val="20000"/>
        </a:spcBef>
        <a:spcAft>
          <a:spcPct val="0"/>
        </a:spcAft>
        <a:buClr>
          <a:srgbClr val="6BB76D"/>
        </a:buClr>
        <a:buFont typeface="Arial" panose="020B0604020202020204" pitchFamily="34" charset="0"/>
        <a:buChar char="▪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5575" indent="-182563" algn="l" rtl="0" eaLnBrk="0" fontAlgn="base" hangingPunct="0">
        <a:spcBef>
          <a:spcPct val="20000"/>
        </a:spcBef>
        <a:spcAft>
          <a:spcPct val="0"/>
        </a:spcAft>
        <a:buClr>
          <a:srgbClr val="E88651"/>
        </a:buClr>
        <a:buFont typeface="Wingdings 3" panose="05040102010807070707" pitchFamily="18" charset="2"/>
        <a:buChar char=""/>
        <a:defRPr lang="en-US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th-TH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th-TH" smtClean="0"/>
              <a:t>Click to edit Master text styles</a:t>
            </a:r>
          </a:p>
          <a:p>
            <a:pPr lvl="1"/>
            <a:r>
              <a:rPr lang="en-US" altLang="th-TH" smtClean="0"/>
              <a:t>Second level</a:t>
            </a:r>
          </a:p>
          <a:p>
            <a:pPr lvl="2"/>
            <a:r>
              <a:rPr lang="en-US" altLang="th-TH" smtClean="0"/>
              <a:t>Third level</a:t>
            </a:r>
          </a:p>
          <a:p>
            <a:pPr lvl="3"/>
            <a:r>
              <a:rPr lang="en-US" altLang="th-TH" smtClean="0"/>
              <a:t>Fourth level</a:t>
            </a:r>
          </a:p>
          <a:p>
            <a:pPr lvl="4"/>
            <a:r>
              <a:rPr lang="en-US" altLang="th-TH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457200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CFF1A65E-1258-4662-8E77-5AE2426C6243}" type="datetimeFigureOut">
              <a:rPr lang="en-US"/>
              <a:pPr>
                <a:defRPr/>
              </a:pPr>
              <a:t>1/11/2019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457200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457200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11D20AB1-07A8-4F8F-84BB-46CE8A201F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916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7778" r:id="rId1"/>
    <p:sldLayoutId id="2147497779" r:id="rId2"/>
    <p:sldLayoutId id="2147497780" r:id="rId3"/>
    <p:sldLayoutId id="2147497781" r:id="rId4"/>
    <p:sldLayoutId id="2147497782" r:id="rId5"/>
    <p:sldLayoutId id="2147497783" r:id="rId6"/>
    <p:sldLayoutId id="2147497784" r:id="rId7"/>
    <p:sldLayoutId id="2147497785" r:id="rId8"/>
    <p:sldLayoutId id="2147497786" r:id="rId9"/>
    <p:sldLayoutId id="2147497787" r:id="rId10"/>
    <p:sldLayoutId id="2147497788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th-TH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th-TH" smtClean="0"/>
              <a:t>Click to edit Master text styles</a:t>
            </a:r>
          </a:p>
          <a:p>
            <a:pPr lvl="1"/>
            <a:r>
              <a:rPr lang="en-US" altLang="th-TH" smtClean="0"/>
              <a:t>Second level</a:t>
            </a:r>
          </a:p>
          <a:p>
            <a:pPr lvl="2"/>
            <a:r>
              <a:rPr lang="en-US" altLang="th-TH" smtClean="0"/>
              <a:t>Third level</a:t>
            </a:r>
          </a:p>
          <a:p>
            <a:pPr lvl="3"/>
            <a:r>
              <a:rPr lang="en-US" altLang="th-TH" smtClean="0"/>
              <a:t>Fourth level</a:t>
            </a:r>
          </a:p>
          <a:p>
            <a:pPr lvl="4"/>
            <a:r>
              <a:rPr lang="en-US" altLang="th-TH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457200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CFF1A65E-1258-4662-8E77-5AE2426C6243}" type="datetimeFigureOut">
              <a:rPr lang="en-US"/>
              <a:pPr>
                <a:defRPr/>
              </a:pPr>
              <a:t>1/11/2019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457200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457200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11D20AB1-07A8-4F8F-84BB-46CE8A201F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817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7790" r:id="rId1"/>
    <p:sldLayoutId id="2147497791" r:id="rId2"/>
    <p:sldLayoutId id="2147497792" r:id="rId3"/>
    <p:sldLayoutId id="2147497793" r:id="rId4"/>
    <p:sldLayoutId id="2147497794" r:id="rId5"/>
    <p:sldLayoutId id="2147497795" r:id="rId6"/>
    <p:sldLayoutId id="2147497796" r:id="rId7"/>
    <p:sldLayoutId id="2147497797" r:id="rId8"/>
    <p:sldLayoutId id="2147497798" r:id="rId9"/>
    <p:sldLayoutId id="2147497799" r:id="rId10"/>
    <p:sldLayoutId id="2147497800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h-TH" altLang="th-TH" smtClean="0"/>
              <a:t>คลิกเพื่อแก้ไขสไตล์ชื่อเรื่องต้นแบบ</a:t>
            </a:r>
            <a:endParaRPr lang="en-US" altLang="th-TH" smtClean="0"/>
          </a:p>
        </p:txBody>
      </p:sp>
      <p:sp>
        <p:nvSpPr>
          <p:cNvPr id="921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h-TH" alt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altLang="th-TH" smtClean="0"/>
              <a:t>ระดับที่สอง</a:t>
            </a:r>
          </a:p>
          <a:p>
            <a:pPr lvl="2"/>
            <a:r>
              <a:rPr lang="th-TH" altLang="th-TH" smtClean="0"/>
              <a:t>ระดับที่สาม</a:t>
            </a:r>
          </a:p>
          <a:p>
            <a:pPr lvl="3"/>
            <a:r>
              <a:rPr lang="th-TH" altLang="th-TH" smtClean="0"/>
              <a:t>ระดับที่สี่</a:t>
            </a:r>
          </a:p>
          <a:p>
            <a:pPr lvl="4"/>
            <a:r>
              <a:rPr lang="th-TH" altLang="th-TH" smtClean="0"/>
              <a:t>ระดับที่ห้า</a:t>
            </a:r>
            <a:endParaRPr lang="en-US" altLang="th-TH" smtClean="0"/>
          </a:p>
        </p:txBody>
      </p:sp>
      <p:sp>
        <p:nvSpPr>
          <p:cNvPr id="4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Cordia New" panose="020B0304020202020204" pitchFamily="34" charset="-34"/>
              </a:defRPr>
            </a:lvl1pPr>
          </a:lstStyle>
          <a:p>
            <a:pPr>
              <a:defRPr/>
            </a:pPr>
            <a:fld id="{D683FB64-13F9-407A-8133-63CF0CCEA0D7}" type="datetimeFigureOut">
              <a:rPr lang="th-TH"/>
              <a:pPr>
                <a:defRPr/>
              </a:pPr>
              <a:t>11/01/62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Cordia New" panose="020B0304020202020204" pitchFamily="34" charset="-34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</a:lstStyle>
          <a:p>
            <a:pPr>
              <a:defRPr/>
            </a:pPr>
            <a:fld id="{A4CBE257-D129-4245-8149-21C1BD60F588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63078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7802" r:id="rId1"/>
    <p:sldLayoutId id="2147497803" r:id="rId2"/>
    <p:sldLayoutId id="2147497804" r:id="rId3"/>
    <p:sldLayoutId id="2147497805" r:id="rId4"/>
    <p:sldLayoutId id="2147497806" r:id="rId5"/>
    <p:sldLayoutId id="2147497807" r:id="rId6"/>
    <p:sldLayoutId id="2147497808" r:id="rId7"/>
    <p:sldLayoutId id="2147497809" r:id="rId8"/>
    <p:sldLayoutId id="2147497810" r:id="rId9"/>
    <p:sldLayoutId id="2147497811" r:id="rId10"/>
    <p:sldLayoutId id="2147497812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สี่เหลี่ยมผืนผ้า 9">
            <a:extLst/>
          </p:cNvPr>
          <p:cNvSpPr/>
          <p:nvPr/>
        </p:nvSpPr>
        <p:spPr bwMode="invGray">
          <a:xfrm>
            <a:off x="0" y="1436688"/>
            <a:ext cx="9144000" cy="4445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สี่เหลี่ยมผืนผ้า 6">
            <a:extLst/>
          </p:cNvPr>
          <p:cNvSpPr/>
          <p:nvPr/>
        </p:nvSpPr>
        <p:spPr bwMode="ltGray">
          <a:xfrm>
            <a:off x="0" y="0"/>
            <a:ext cx="9144000" cy="143351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ตัวยึดชื่อเรื่อง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0950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r>
              <a:rPr lang="th-TH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2053" name="ตัวยึดข้อความ 2"/>
          <p:cNvSpPr>
            <a:spLocks noGrp="1"/>
          </p:cNvSpPr>
          <p:nvPr>
            <p:ph type="body" idx="1"/>
          </p:nvPr>
        </p:nvSpPr>
        <p:spPr bwMode="auto">
          <a:xfrm>
            <a:off x="457200" y="1774825"/>
            <a:ext cx="8229600" cy="462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4864" tIns="9144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h-TH" alt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altLang="th-TH" smtClean="0"/>
              <a:t>ระดับที่สอง</a:t>
            </a:r>
          </a:p>
          <a:p>
            <a:pPr lvl="2"/>
            <a:r>
              <a:rPr lang="th-TH" altLang="th-TH" smtClean="0"/>
              <a:t>ระดับที่สาม</a:t>
            </a:r>
          </a:p>
          <a:p>
            <a:pPr lvl="3"/>
            <a:r>
              <a:rPr lang="th-TH" altLang="th-TH" smtClean="0"/>
              <a:t>ระดับที่สี่</a:t>
            </a:r>
          </a:p>
          <a:p>
            <a:pPr lvl="4"/>
            <a:r>
              <a:rPr lang="th-TH" altLang="th-TH" smtClean="0"/>
              <a:t>ระดับที่ห้า</a:t>
            </a:r>
            <a:endParaRPr lang="en-US" altLang="th-TH" smtClean="0"/>
          </a:p>
        </p:txBody>
      </p:sp>
      <p:sp>
        <p:nvSpPr>
          <p:cNvPr id="4" name="ตัวยึดวันที่ 3">
            <a:extLst/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477000"/>
            <a:ext cx="2133600" cy="274638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prstClr val="black">
                    <a:tint val="95000"/>
                  </a:prstClr>
                </a:solidFill>
                <a:cs typeface="Angsana New" pitchFamily="18" charset="-34"/>
              </a:defRPr>
            </a:lvl1pPr>
            <a:extLst/>
          </a:lstStyle>
          <a:p>
            <a:pPr>
              <a:defRPr/>
            </a:pPr>
            <a:fld id="{D2D45610-6D83-420E-A6DB-E462163B3F91}" type="datetimeFigureOut">
              <a:rPr lang="th-TH"/>
              <a:pPr>
                <a:defRPr/>
              </a:pPr>
              <a:t>11/01/62</a:t>
            </a:fld>
            <a:endParaRPr lang="th-TH"/>
          </a:p>
        </p:txBody>
      </p:sp>
      <p:sp>
        <p:nvSpPr>
          <p:cNvPr id="5" name="ตัวยึดท้ายกระดาษ 4">
            <a:extLst/>
          </p:cNvPr>
          <p:cNvSpPr>
            <a:spLocks noGrp="1"/>
          </p:cNvSpPr>
          <p:nvPr>
            <p:ph type="ftr" sz="quarter" idx="3"/>
          </p:nvPr>
        </p:nvSpPr>
        <p:spPr>
          <a:xfrm>
            <a:off x="2640013" y="6477000"/>
            <a:ext cx="5508625" cy="274638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prstClr val="black">
                    <a:tint val="95000"/>
                  </a:prstClr>
                </a:solidFill>
                <a:cs typeface="Angsana New" pitchFamily="18" charset="-34"/>
              </a:defRPr>
            </a:lvl1pPr>
            <a:extLst/>
          </a:lstStyle>
          <a:p>
            <a:pPr>
              <a:defRPr/>
            </a:pPr>
            <a:endParaRPr lang="th-TH"/>
          </a:p>
        </p:txBody>
      </p:sp>
      <p:sp>
        <p:nvSpPr>
          <p:cNvPr id="6" name="ตัวยึดหมายเลขภาพนิ่ง 5">
            <a:extLst/>
          </p:cNvPr>
          <p:cNvSpPr>
            <a:spLocks noGrp="1"/>
          </p:cNvSpPr>
          <p:nvPr>
            <p:ph type="sldNum" sz="quarter" idx="4"/>
          </p:nvPr>
        </p:nvSpPr>
        <p:spPr>
          <a:xfrm>
            <a:off x="8204200" y="6477000"/>
            <a:ext cx="733425" cy="274638"/>
          </a:xfrm>
          <a:prstGeom prst="rect">
            <a:avLst/>
          </a:prstGeom>
        </p:spPr>
        <p:txBody>
          <a:bodyPr vert="horz" wrap="square" lIns="91440" tIns="45720" rIns="91440" bIns="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3F3F3F"/>
                </a:solidFill>
                <a:cs typeface="Angsana New" panose="02020603050405020304" pitchFamily="18" charset="-34"/>
              </a:defRPr>
            </a:lvl1pPr>
          </a:lstStyle>
          <a:p>
            <a:pPr>
              <a:defRPr/>
            </a:pPr>
            <a:fld id="{409CB073-1B8E-44A1-A05D-B78BC3B71E06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7511" r:id="rId1"/>
    <p:sldLayoutId id="2147497512" r:id="rId2"/>
    <p:sldLayoutId id="2147497513" r:id="rId3"/>
    <p:sldLayoutId id="2147497514" r:id="rId4"/>
    <p:sldLayoutId id="2147497515" r:id="rId5"/>
    <p:sldLayoutId id="2147497516" r:id="rId6"/>
    <p:sldLayoutId id="2147497517" r:id="rId7"/>
    <p:sldLayoutId id="2147497518" r:id="rId8"/>
    <p:sldLayoutId id="2147497519" r:id="rId9"/>
    <p:sldLayoutId id="2147497520" r:id="rId10"/>
    <p:sldLayoutId id="214749752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500" b="1" kern="1200">
          <a:solidFill>
            <a:srgbClr val="FFC8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anose="020B0503020204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anose="020B0503020204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anose="020B0503020204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anose="020B0503020204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anose="020B0503020204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anose="020B0503020204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anose="020B0503020204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anose="020B0503020204020204" pitchFamily="34" charset="0"/>
        </a:defRPr>
      </a:lvl9pPr>
      <a:extLst/>
    </p:titleStyle>
    <p:bodyStyle>
      <a:lvl1pPr marL="438150" indent="-319088" algn="l" rtl="0" eaLnBrk="0" fontAlgn="base" hangingPunct="0">
        <a:spcBef>
          <a:spcPct val="0"/>
        </a:spcBef>
        <a:spcAft>
          <a:spcPct val="0"/>
        </a:spcAft>
        <a:buClr>
          <a:schemeClr val="accent1"/>
        </a:buClr>
        <a:buSzPct val="80000"/>
        <a:buFont typeface="Wingdings 2" panose="05020102010507070707" pitchFamily="18" charset="2"/>
        <a:buChar char="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0250" indent="-2730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anose="05000000000000000000" pitchFamily="2" charset="2"/>
        <a:buChar char="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Clr>
          <a:srgbClr val="E66C7D"/>
        </a:buClr>
        <a:buFont typeface="Arial" panose="020B0604020202020204" pitchFamily="34" charset="0"/>
        <a:buChar char="▪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025" indent="-182563" algn="l" rtl="0" eaLnBrk="0" fontAlgn="base" hangingPunct="0">
        <a:spcBef>
          <a:spcPct val="20000"/>
        </a:spcBef>
        <a:spcAft>
          <a:spcPct val="0"/>
        </a:spcAft>
        <a:buClr>
          <a:srgbClr val="6BB76D"/>
        </a:buClr>
        <a:buFont typeface="Arial" panose="020B0604020202020204" pitchFamily="34" charset="0"/>
        <a:buChar char="▪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5575" indent="-182563" algn="l" rtl="0" eaLnBrk="0" fontAlgn="base" hangingPunct="0">
        <a:spcBef>
          <a:spcPct val="20000"/>
        </a:spcBef>
        <a:spcAft>
          <a:spcPct val="0"/>
        </a:spcAft>
        <a:buClr>
          <a:srgbClr val="E88651"/>
        </a:buClr>
        <a:buFont typeface="Wingdings 3" panose="05040102010807070707" pitchFamily="18" charset="2"/>
        <a:buChar char=""/>
        <a:defRPr lang="en-US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สี่เหลี่ยมผืนผ้า 9"/>
          <p:cNvSpPr/>
          <p:nvPr/>
        </p:nvSpPr>
        <p:spPr bwMode="invGray">
          <a:xfrm>
            <a:off x="0" y="1436688"/>
            <a:ext cx="9144000" cy="4445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สี่เหลี่ยมผืนผ้า 6"/>
          <p:cNvSpPr/>
          <p:nvPr/>
        </p:nvSpPr>
        <p:spPr bwMode="ltGray">
          <a:xfrm>
            <a:off x="0" y="0"/>
            <a:ext cx="9144000" cy="143351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ตัวยึดชื่อเรื่อง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0950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extLst/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11269" name="ตัวยึดข้อความ 2"/>
          <p:cNvSpPr>
            <a:spLocks noGrp="1"/>
          </p:cNvSpPr>
          <p:nvPr>
            <p:ph type="body" idx="1"/>
          </p:nvPr>
        </p:nvSpPr>
        <p:spPr bwMode="auto">
          <a:xfrm>
            <a:off x="457200" y="1774825"/>
            <a:ext cx="8229600" cy="462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4864" tIns="9144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h-TH" alt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altLang="th-TH" smtClean="0"/>
              <a:t>ระดับที่สอง</a:t>
            </a:r>
          </a:p>
          <a:p>
            <a:pPr lvl="2"/>
            <a:r>
              <a:rPr lang="th-TH" altLang="th-TH" smtClean="0"/>
              <a:t>ระดับที่สาม</a:t>
            </a:r>
          </a:p>
          <a:p>
            <a:pPr lvl="3"/>
            <a:r>
              <a:rPr lang="th-TH" altLang="th-TH" smtClean="0"/>
              <a:t>ระดับที่สี่</a:t>
            </a:r>
          </a:p>
          <a:p>
            <a:pPr lvl="4"/>
            <a:r>
              <a:rPr lang="th-TH" altLang="th-TH" smtClean="0"/>
              <a:t>ระดับที่ห้า</a:t>
            </a:r>
            <a:endParaRPr lang="en-US" altLang="th-TH" smtClean="0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2"/>
          </p:nvPr>
        </p:nvSpPr>
        <p:spPr>
          <a:xfrm>
            <a:off x="457200" y="6477000"/>
            <a:ext cx="2133600" cy="274638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prstClr val="black">
                    <a:tint val="95000"/>
                  </a:prstClr>
                </a:solidFill>
                <a:cs typeface="Angsana New" pitchFamily="18" charset="-34"/>
              </a:defRPr>
            </a:lvl1pPr>
            <a:extLst/>
          </a:lstStyle>
          <a:p>
            <a:pPr>
              <a:defRPr/>
            </a:pPr>
            <a:fld id="{CB4FEB7A-13C7-4C55-A479-89E3B11F08D9}" type="datetimeFigureOut">
              <a:rPr lang="th-TH"/>
              <a:pPr>
                <a:defRPr/>
              </a:pPr>
              <a:t>11/01/62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2640013" y="6477000"/>
            <a:ext cx="5508625" cy="274638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prstClr val="black">
                    <a:tint val="95000"/>
                  </a:prstClr>
                </a:solidFill>
                <a:cs typeface="Angsana New" pitchFamily="18" charset="-34"/>
              </a:defRPr>
            </a:lvl1pPr>
            <a:extLst/>
          </a:lstStyle>
          <a:p>
            <a:pPr>
              <a:defRPr/>
            </a:pPr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4"/>
          </p:nvPr>
        </p:nvSpPr>
        <p:spPr>
          <a:xfrm>
            <a:off x="8204200" y="6477000"/>
            <a:ext cx="733425" cy="274638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prstClr val="black">
                    <a:tint val="95000"/>
                  </a:prstClr>
                </a:solidFill>
                <a:cs typeface="Angsana New" pitchFamily="18" charset="-34"/>
              </a:defRPr>
            </a:lvl1pPr>
            <a:extLst/>
          </a:lstStyle>
          <a:p>
            <a:pPr>
              <a:defRPr/>
            </a:pPr>
            <a:fld id="{E784C593-FF03-4A46-A852-0372949499E2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823137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7814" r:id="rId1"/>
    <p:sldLayoutId id="2147497815" r:id="rId2"/>
    <p:sldLayoutId id="2147497816" r:id="rId3"/>
    <p:sldLayoutId id="2147497817" r:id="rId4"/>
    <p:sldLayoutId id="2147497818" r:id="rId5"/>
    <p:sldLayoutId id="2147497819" r:id="rId6"/>
    <p:sldLayoutId id="2147497820" r:id="rId7"/>
    <p:sldLayoutId id="2147497821" r:id="rId8"/>
    <p:sldLayoutId id="2147497822" r:id="rId9"/>
    <p:sldLayoutId id="2147497823" r:id="rId10"/>
    <p:sldLayoutId id="2147497824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500" b="1" kern="1200">
          <a:solidFill>
            <a:srgbClr val="FFC8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anose="020B0503020204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anose="020B0503020204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anose="020B0503020204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anose="020B0503020204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anose="020B0503020204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anose="020B0503020204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anose="020B0503020204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anose="020B0503020204020204" pitchFamily="34" charset="0"/>
        </a:defRPr>
      </a:lvl9pPr>
      <a:extLst/>
    </p:titleStyle>
    <p:bodyStyle>
      <a:lvl1pPr marL="438150" indent="-319088" algn="l" rtl="0" eaLnBrk="0" fontAlgn="base" hangingPunct="0">
        <a:spcBef>
          <a:spcPct val="0"/>
        </a:spcBef>
        <a:spcAft>
          <a:spcPct val="0"/>
        </a:spcAft>
        <a:buClr>
          <a:schemeClr val="accent1"/>
        </a:buClr>
        <a:buSzPct val="80000"/>
        <a:buFont typeface="Wingdings 2" panose="05020102010507070707" pitchFamily="18" charset="2"/>
        <a:buChar char="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0250" indent="-2730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anose="05000000000000000000" pitchFamily="2" charset="2"/>
        <a:buChar char="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Clr>
          <a:srgbClr val="E66C7D"/>
        </a:buClr>
        <a:buFont typeface="Arial" panose="020B0604020202020204" pitchFamily="34" charset="0"/>
        <a:buChar char="▪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025" indent="-182563" algn="l" rtl="0" eaLnBrk="0" fontAlgn="base" hangingPunct="0">
        <a:spcBef>
          <a:spcPct val="20000"/>
        </a:spcBef>
        <a:spcAft>
          <a:spcPct val="0"/>
        </a:spcAft>
        <a:buClr>
          <a:srgbClr val="6BB76D"/>
        </a:buClr>
        <a:buFont typeface="Arial" panose="020B0604020202020204" pitchFamily="34" charset="0"/>
        <a:buChar char="▪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5575" indent="-182563" algn="l" rtl="0" eaLnBrk="0" fontAlgn="base" hangingPunct="0">
        <a:spcBef>
          <a:spcPct val="20000"/>
        </a:spcBef>
        <a:spcAft>
          <a:spcPct val="0"/>
        </a:spcAft>
        <a:buClr>
          <a:srgbClr val="E88651"/>
        </a:buClr>
        <a:buFont typeface="Wingdings 3" panose="05040102010807070707" pitchFamily="18" charset="2"/>
        <a:buChar char=""/>
        <a:defRPr lang="en-US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black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h-TH" altLang="th-TH" smtClean="0"/>
              <a:t>Click to edit Master title style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h-TH" altLang="th-TH" smtClean="0"/>
              <a:t>Click to edit Master text styles</a:t>
            </a:r>
          </a:p>
          <a:p>
            <a:pPr lvl="1"/>
            <a:r>
              <a:rPr lang="th-TH" altLang="th-TH" smtClean="0"/>
              <a:t>Second level</a:t>
            </a:r>
          </a:p>
          <a:p>
            <a:pPr lvl="2"/>
            <a:r>
              <a:rPr lang="th-TH" altLang="th-TH" smtClean="0"/>
              <a:t>Third level</a:t>
            </a:r>
          </a:p>
          <a:p>
            <a:pPr lvl="3"/>
            <a:r>
              <a:rPr lang="th-TH" altLang="th-TH" smtClean="0"/>
              <a:t>Fourth level</a:t>
            </a:r>
          </a:p>
          <a:p>
            <a:pPr lvl="4"/>
            <a:r>
              <a:rPr lang="th-TH" altLang="th-TH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lnSpc>
                <a:spcPct val="100000"/>
              </a:lnSpc>
              <a:defRPr sz="1400" b="0">
                <a:solidFill>
                  <a:srgbClr val="000000"/>
                </a:solidFill>
                <a:latin typeface="Arial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67203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7826" r:id="rId1"/>
    <p:sldLayoutId id="2147497827" r:id="rId2"/>
  </p:sldLayoutIdLst>
  <p:timing>
    <p:tnLst>
      <p:par>
        <p:cTn id="1" dur="indefinite" restart="never" nodeType="tmRoot"/>
      </p:par>
    </p:tnLst>
  </p:timing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TH Sarabun New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H Sarabun New" pitchFamily="34" charset="-34"/>
          <a:ea typeface="TH Sarabun New"/>
          <a:cs typeface="TH Sarabun New" pitchFamily="34" charset="-34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H Sarabun New" pitchFamily="34" charset="-34"/>
          <a:ea typeface="TH Sarabun New"/>
          <a:cs typeface="TH Sarabun New" pitchFamily="34" charset="-34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H Sarabun New" pitchFamily="34" charset="-34"/>
          <a:ea typeface="TH Sarabun New"/>
          <a:cs typeface="TH Sarabun New" pitchFamily="34" charset="-34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H Sarabun New" pitchFamily="34" charset="-34"/>
          <a:ea typeface="TH Sarabun New"/>
          <a:cs typeface="TH Sarabun New" pitchFamily="34" charset="-34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ngsana New" pitchFamily="18" charset="-34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ngsana New" pitchFamily="18" charset="-34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ngsana New" pitchFamily="18" charset="-34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ngsana New" pitchFamily="18" charset="-34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TH Sarabun New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TH Sarabun New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TH Sarabun New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TH Sarabun New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TH Sarabun New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th-TH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th-TH" smtClean="0"/>
              <a:t>Click to edit Master text styles</a:t>
            </a:r>
          </a:p>
          <a:p>
            <a:pPr lvl="1"/>
            <a:r>
              <a:rPr lang="en-US" altLang="th-TH" smtClean="0"/>
              <a:t>Second level</a:t>
            </a:r>
          </a:p>
          <a:p>
            <a:pPr lvl="2"/>
            <a:r>
              <a:rPr lang="en-US" altLang="th-TH" smtClean="0"/>
              <a:t>Third level</a:t>
            </a:r>
          </a:p>
          <a:p>
            <a:pPr lvl="3"/>
            <a:r>
              <a:rPr lang="en-US" altLang="th-TH" smtClean="0"/>
              <a:t>Fourth level</a:t>
            </a:r>
          </a:p>
          <a:p>
            <a:pPr lvl="4"/>
            <a:r>
              <a:rPr lang="en-US" altLang="th-TH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457200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3558F6E7-9C00-4EB5-AD57-F279AF3CA78F}" type="datetimeFigureOut">
              <a:rPr lang="en-US"/>
              <a:pPr>
                <a:defRPr/>
              </a:pPr>
              <a:t>1/11/2019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457200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defTabSz="457200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44528096-4DE4-4152-ABF2-9BD983BD4D3B}" type="slidenum">
              <a:rPr lang="en-US" altLang="th-TH" smtClean="0"/>
              <a:pPr/>
              <a:t>‹#›</a:t>
            </a:fld>
            <a:endParaRPr lang="en-US" altLang="th-TH" smtClean="0"/>
          </a:p>
        </p:txBody>
      </p:sp>
    </p:spTree>
    <p:extLst>
      <p:ext uri="{BB962C8B-B14F-4D97-AF65-F5344CB8AC3E}">
        <p14:creationId xmlns:p14="http://schemas.microsoft.com/office/powerpoint/2010/main" val="956886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7829" r:id="rId1"/>
    <p:sldLayoutId id="2147497830" r:id="rId2"/>
    <p:sldLayoutId id="2147497831" r:id="rId3"/>
    <p:sldLayoutId id="2147497832" r:id="rId4"/>
    <p:sldLayoutId id="2147497833" r:id="rId5"/>
    <p:sldLayoutId id="2147497834" r:id="rId6"/>
    <p:sldLayoutId id="2147497835" r:id="rId7"/>
    <p:sldLayoutId id="2147497836" r:id="rId8"/>
    <p:sldLayoutId id="2147497837" r:id="rId9"/>
    <p:sldLayoutId id="2147497838" r:id="rId10"/>
    <p:sldLayoutId id="2147497839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th-TH" smtClean="0"/>
              <a:t>Click to edit Master title style</a:t>
            </a:r>
          </a:p>
        </p:txBody>
      </p:sp>
      <p:sp>
        <p:nvSpPr>
          <p:cNvPr id="819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th-TH" smtClean="0"/>
              <a:t>Click to edit Master text styles</a:t>
            </a:r>
          </a:p>
          <a:p>
            <a:pPr lvl="1"/>
            <a:r>
              <a:rPr lang="en-US" altLang="th-TH" smtClean="0"/>
              <a:t>Second level</a:t>
            </a:r>
          </a:p>
          <a:p>
            <a:pPr lvl="2"/>
            <a:r>
              <a:rPr lang="en-US" altLang="th-TH" smtClean="0"/>
              <a:t>Third level</a:t>
            </a:r>
          </a:p>
          <a:p>
            <a:pPr lvl="3"/>
            <a:r>
              <a:rPr lang="en-US" altLang="th-TH" smtClean="0"/>
              <a:t>Fourth level</a:t>
            </a:r>
          </a:p>
          <a:p>
            <a:pPr lvl="4"/>
            <a:r>
              <a:rPr lang="en-US" altLang="th-TH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Cordia New" panose="020B0304020202020204" pitchFamily="34" charset="-34"/>
              </a:defRPr>
            </a:lvl1pPr>
          </a:lstStyle>
          <a:p>
            <a:pPr>
              <a:defRPr/>
            </a:pPr>
            <a:fld id="{A4BA103E-D344-4F1E-9E81-FCC8AF0E94F0}" type="datetimeFigureOut">
              <a:rPr lang="th-TH"/>
              <a:pPr>
                <a:defRPr/>
              </a:pPr>
              <a:t>11/01/62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Cordia New" panose="020B0304020202020204" pitchFamily="34" charset="-34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Cordia New" panose="020B0304020202020204" pitchFamily="34" charset="-34"/>
              </a:defRPr>
            </a:lvl1pPr>
          </a:lstStyle>
          <a:p>
            <a:pPr>
              <a:defRPr/>
            </a:pPr>
            <a:fld id="{5D16AD88-1718-4DF2-A853-15A2E30D90B5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288593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7841" r:id="rId1"/>
    <p:sldLayoutId id="2147497842" r:id="rId2"/>
    <p:sldLayoutId id="2147497843" r:id="rId3"/>
    <p:sldLayoutId id="2147497844" r:id="rId4"/>
    <p:sldLayoutId id="2147497845" r:id="rId5"/>
    <p:sldLayoutId id="2147497846" r:id="rId6"/>
    <p:sldLayoutId id="2147497847" r:id="rId7"/>
    <p:sldLayoutId id="2147497848" r:id="rId8"/>
    <p:sldLayoutId id="2147497849" r:id="rId9"/>
    <p:sldLayoutId id="2147497850" r:id="rId10"/>
    <p:sldLayoutId id="2147497851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สี่เหลี่ยมผืนผ้า 9"/>
          <p:cNvSpPr/>
          <p:nvPr/>
        </p:nvSpPr>
        <p:spPr bwMode="invGray">
          <a:xfrm>
            <a:off x="0" y="1436688"/>
            <a:ext cx="9144000" cy="4445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สี่เหลี่ยมผืนผ้า 6"/>
          <p:cNvSpPr/>
          <p:nvPr/>
        </p:nvSpPr>
        <p:spPr bwMode="ltGray">
          <a:xfrm>
            <a:off x="0" y="0"/>
            <a:ext cx="9144000" cy="143351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ตัวยึดชื่อเรื่อง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0950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extLst/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2053" name="ตัวยึดข้อความ 2"/>
          <p:cNvSpPr>
            <a:spLocks noGrp="1"/>
          </p:cNvSpPr>
          <p:nvPr>
            <p:ph type="body" idx="1"/>
          </p:nvPr>
        </p:nvSpPr>
        <p:spPr bwMode="auto">
          <a:xfrm>
            <a:off x="457200" y="1774825"/>
            <a:ext cx="8229600" cy="462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4864" tIns="9144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h-TH" alt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altLang="th-TH" smtClean="0"/>
              <a:t>ระดับที่สอง</a:t>
            </a:r>
          </a:p>
          <a:p>
            <a:pPr lvl="2"/>
            <a:r>
              <a:rPr lang="th-TH" altLang="th-TH" smtClean="0"/>
              <a:t>ระดับที่สาม</a:t>
            </a:r>
          </a:p>
          <a:p>
            <a:pPr lvl="3"/>
            <a:r>
              <a:rPr lang="th-TH" altLang="th-TH" smtClean="0"/>
              <a:t>ระดับที่สี่</a:t>
            </a:r>
          </a:p>
          <a:p>
            <a:pPr lvl="4"/>
            <a:r>
              <a:rPr lang="th-TH" altLang="th-TH" smtClean="0"/>
              <a:t>ระดับที่ห้า</a:t>
            </a:r>
            <a:endParaRPr lang="en-US" altLang="th-TH" smtClean="0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2"/>
          </p:nvPr>
        </p:nvSpPr>
        <p:spPr>
          <a:xfrm>
            <a:off x="457200" y="6477000"/>
            <a:ext cx="2133600" cy="274638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prstClr val="black">
                    <a:tint val="95000"/>
                  </a:prstClr>
                </a:solidFill>
                <a:cs typeface="Angsana New" pitchFamily="18" charset="-34"/>
              </a:defRPr>
            </a:lvl1pPr>
            <a:extLst/>
          </a:lstStyle>
          <a:p>
            <a:pPr>
              <a:defRPr/>
            </a:pPr>
            <a:fld id="{7F93D8AD-A94A-4AE4-8C26-61C93A70A7A5}" type="datetimeFigureOut">
              <a:rPr lang="th-TH"/>
              <a:pPr>
                <a:defRPr/>
              </a:pPr>
              <a:t>11/01/62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2640013" y="6477000"/>
            <a:ext cx="5508625" cy="274638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prstClr val="black">
                    <a:tint val="95000"/>
                  </a:prstClr>
                </a:solidFill>
                <a:cs typeface="Angsana New" pitchFamily="18" charset="-34"/>
              </a:defRPr>
            </a:lvl1pPr>
            <a:extLst/>
          </a:lstStyle>
          <a:p>
            <a:pPr>
              <a:defRPr/>
            </a:pPr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4"/>
          </p:nvPr>
        </p:nvSpPr>
        <p:spPr>
          <a:xfrm>
            <a:off x="8204200" y="6477000"/>
            <a:ext cx="733425" cy="274638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prstClr val="black">
                    <a:tint val="95000"/>
                  </a:prstClr>
                </a:solidFill>
                <a:cs typeface="Angsana New" pitchFamily="18" charset="-34"/>
              </a:defRPr>
            </a:lvl1pPr>
            <a:extLst/>
          </a:lstStyle>
          <a:p>
            <a:pPr>
              <a:defRPr/>
            </a:pPr>
            <a:fld id="{9208BABA-D25D-4F6C-BEF6-3E8B38A6D834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92308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7853" r:id="rId1"/>
    <p:sldLayoutId id="2147497854" r:id="rId2"/>
    <p:sldLayoutId id="2147497855" r:id="rId3"/>
    <p:sldLayoutId id="2147497856" r:id="rId4"/>
    <p:sldLayoutId id="2147497857" r:id="rId5"/>
    <p:sldLayoutId id="2147497858" r:id="rId6"/>
    <p:sldLayoutId id="2147497859" r:id="rId7"/>
    <p:sldLayoutId id="2147497860" r:id="rId8"/>
    <p:sldLayoutId id="2147497861" r:id="rId9"/>
    <p:sldLayoutId id="2147497862" r:id="rId10"/>
    <p:sldLayoutId id="2147497863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500" b="1" kern="1200">
          <a:solidFill>
            <a:srgbClr val="FFC8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anose="020B0503020204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anose="020B0503020204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anose="020B0503020204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anose="020B0503020204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anose="020B0503020204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anose="020B0503020204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anose="020B0503020204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anose="020B0503020204020204" pitchFamily="34" charset="0"/>
        </a:defRPr>
      </a:lvl9pPr>
      <a:extLst/>
    </p:titleStyle>
    <p:bodyStyle>
      <a:lvl1pPr marL="438150" indent="-319088" algn="l" rtl="0" eaLnBrk="0" fontAlgn="base" hangingPunct="0">
        <a:spcBef>
          <a:spcPct val="0"/>
        </a:spcBef>
        <a:spcAft>
          <a:spcPct val="0"/>
        </a:spcAft>
        <a:buClr>
          <a:schemeClr val="accent1"/>
        </a:buClr>
        <a:buSzPct val="80000"/>
        <a:buFont typeface="Wingdings 2" panose="05020102010507070707" pitchFamily="18" charset="2"/>
        <a:buChar char="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0250" indent="-2730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anose="05000000000000000000" pitchFamily="2" charset="2"/>
        <a:buChar char="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Clr>
          <a:srgbClr val="E66C7D"/>
        </a:buClr>
        <a:buFont typeface="Arial" panose="020B0604020202020204" pitchFamily="34" charset="0"/>
        <a:buChar char="▪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025" indent="-182563" algn="l" rtl="0" eaLnBrk="0" fontAlgn="base" hangingPunct="0">
        <a:spcBef>
          <a:spcPct val="20000"/>
        </a:spcBef>
        <a:spcAft>
          <a:spcPct val="0"/>
        </a:spcAft>
        <a:buClr>
          <a:srgbClr val="6BB76D"/>
        </a:buClr>
        <a:buFont typeface="Arial" panose="020B0604020202020204" pitchFamily="34" charset="0"/>
        <a:buChar char="▪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5575" indent="-182563" algn="l" rtl="0" eaLnBrk="0" fontAlgn="base" hangingPunct="0">
        <a:spcBef>
          <a:spcPct val="20000"/>
        </a:spcBef>
        <a:spcAft>
          <a:spcPct val="0"/>
        </a:spcAft>
        <a:buClr>
          <a:srgbClr val="E88651"/>
        </a:buClr>
        <a:buFont typeface="Wingdings 3" panose="05040102010807070707" pitchFamily="18" charset="2"/>
        <a:buChar char=""/>
        <a:defRPr lang="en-US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สี่เหลี่ยมผืนผ้า 9">
            <a:extLst>
              <a:ext uri="{FF2B5EF4-FFF2-40B4-BE49-F238E27FC236}"/>
            </a:extLst>
          </p:cNvPr>
          <p:cNvSpPr/>
          <p:nvPr/>
        </p:nvSpPr>
        <p:spPr bwMode="invGray">
          <a:xfrm>
            <a:off x="0" y="1436688"/>
            <a:ext cx="9144000" cy="4445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สี่เหลี่ยมผืนผ้า 6">
            <a:extLst>
              <a:ext uri="{FF2B5EF4-FFF2-40B4-BE49-F238E27FC236}"/>
            </a:extLst>
          </p:cNvPr>
          <p:cNvSpPr/>
          <p:nvPr/>
        </p:nvSpPr>
        <p:spPr bwMode="ltGray">
          <a:xfrm>
            <a:off x="0" y="0"/>
            <a:ext cx="9144000" cy="143351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ตัวยึดชื่อเรื่อง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0950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r>
              <a:rPr lang="th-TH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10245" name="ตัวยึดข้อความ 2"/>
          <p:cNvSpPr>
            <a:spLocks noGrp="1"/>
          </p:cNvSpPr>
          <p:nvPr>
            <p:ph type="body" idx="1"/>
          </p:nvPr>
        </p:nvSpPr>
        <p:spPr bwMode="auto">
          <a:xfrm>
            <a:off x="457200" y="1774825"/>
            <a:ext cx="8229600" cy="462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4864" tIns="9144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h-TH" alt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altLang="th-TH" smtClean="0"/>
              <a:t>ระดับที่สอง</a:t>
            </a:r>
          </a:p>
          <a:p>
            <a:pPr lvl="2"/>
            <a:r>
              <a:rPr lang="th-TH" altLang="th-TH" smtClean="0"/>
              <a:t>ระดับที่สาม</a:t>
            </a:r>
          </a:p>
          <a:p>
            <a:pPr lvl="3"/>
            <a:r>
              <a:rPr lang="th-TH" altLang="th-TH" smtClean="0"/>
              <a:t>ระดับที่สี่</a:t>
            </a:r>
          </a:p>
          <a:p>
            <a:pPr lvl="4"/>
            <a:r>
              <a:rPr lang="th-TH" altLang="th-TH" smtClean="0"/>
              <a:t>ระดับที่ห้า</a:t>
            </a:r>
            <a:endParaRPr lang="en-US" altLang="th-TH" smtClean="0"/>
          </a:p>
        </p:txBody>
      </p:sp>
      <p:sp>
        <p:nvSpPr>
          <p:cNvPr id="4" name="ตัวยึดวันที่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477000"/>
            <a:ext cx="2133600" cy="274638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prstClr val="black">
                    <a:tint val="95000"/>
                  </a:prstClr>
                </a:solidFill>
                <a:cs typeface="Angsana New" pitchFamily="18" charset="-34"/>
              </a:defRPr>
            </a:lvl1pPr>
            <a:extLst/>
          </a:lstStyle>
          <a:p>
            <a:pPr>
              <a:defRPr/>
            </a:pPr>
            <a:fld id="{89178196-5CCD-4A61-90E2-1133F522BEAE}" type="datetimeFigureOut">
              <a:rPr lang="th-TH"/>
              <a:pPr>
                <a:defRPr/>
              </a:pPr>
              <a:t>11/01/62</a:t>
            </a:fld>
            <a:endParaRPr lang="th-TH"/>
          </a:p>
        </p:txBody>
      </p:sp>
      <p:sp>
        <p:nvSpPr>
          <p:cNvPr id="5" name="ตัวยึดท้ายกระดาษ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40013" y="6477000"/>
            <a:ext cx="5508625" cy="274638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prstClr val="black">
                    <a:tint val="95000"/>
                  </a:prstClr>
                </a:solidFill>
                <a:cs typeface="Angsana New" pitchFamily="18" charset="-34"/>
              </a:defRPr>
            </a:lvl1pPr>
            <a:extLst/>
          </a:lstStyle>
          <a:p>
            <a:pPr>
              <a:defRPr/>
            </a:pPr>
            <a:endParaRPr lang="th-TH"/>
          </a:p>
        </p:txBody>
      </p:sp>
      <p:sp>
        <p:nvSpPr>
          <p:cNvPr id="6" name="ตัวยึดหมายเลขภาพนิ่ง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04200" y="6477000"/>
            <a:ext cx="733425" cy="274638"/>
          </a:xfrm>
          <a:prstGeom prst="rect">
            <a:avLst/>
          </a:prstGeom>
        </p:spPr>
        <p:txBody>
          <a:bodyPr vert="horz" wrap="square" lIns="91440" tIns="45720" rIns="91440" bIns="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3F3F3F"/>
                </a:solidFill>
                <a:cs typeface="Angsana New" panose="02020603050405020304" pitchFamily="18" charset="-34"/>
              </a:defRPr>
            </a:lvl1pPr>
          </a:lstStyle>
          <a:p>
            <a:pPr>
              <a:defRPr/>
            </a:pPr>
            <a:fld id="{E91747FB-FCF2-421C-AE63-DCF04C4F9196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051277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7865" r:id="rId1"/>
    <p:sldLayoutId id="2147497866" r:id="rId2"/>
    <p:sldLayoutId id="2147497867" r:id="rId3"/>
    <p:sldLayoutId id="2147497868" r:id="rId4"/>
    <p:sldLayoutId id="2147497869" r:id="rId5"/>
    <p:sldLayoutId id="2147497870" r:id="rId6"/>
    <p:sldLayoutId id="2147497871" r:id="rId7"/>
    <p:sldLayoutId id="2147497872" r:id="rId8"/>
    <p:sldLayoutId id="2147497873" r:id="rId9"/>
    <p:sldLayoutId id="2147497874" r:id="rId10"/>
    <p:sldLayoutId id="2147497875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500" b="1" kern="1200">
          <a:solidFill>
            <a:srgbClr val="FFC8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anose="020B0503020204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anose="020B0503020204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anose="020B0503020204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anose="020B0503020204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anose="020B0503020204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anose="020B0503020204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anose="020B0503020204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anose="020B0503020204020204" pitchFamily="34" charset="0"/>
        </a:defRPr>
      </a:lvl9pPr>
      <a:extLst/>
    </p:titleStyle>
    <p:bodyStyle>
      <a:lvl1pPr marL="438150" indent="-319088" algn="l" rtl="0" eaLnBrk="0" fontAlgn="base" hangingPunct="0">
        <a:spcBef>
          <a:spcPct val="0"/>
        </a:spcBef>
        <a:spcAft>
          <a:spcPct val="0"/>
        </a:spcAft>
        <a:buClr>
          <a:schemeClr val="accent1"/>
        </a:buClr>
        <a:buSzPct val="80000"/>
        <a:buFont typeface="Wingdings 2" panose="05020102010507070707" pitchFamily="18" charset="2"/>
        <a:buChar char="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0250" indent="-2730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anose="05000000000000000000" pitchFamily="2" charset="2"/>
        <a:buChar char="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Clr>
          <a:srgbClr val="E66C7D"/>
        </a:buClr>
        <a:buFont typeface="Arial" panose="020B0604020202020204" pitchFamily="34" charset="0"/>
        <a:buChar char="▪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025" indent="-182563" algn="l" rtl="0" eaLnBrk="0" fontAlgn="base" hangingPunct="0">
        <a:spcBef>
          <a:spcPct val="20000"/>
        </a:spcBef>
        <a:spcAft>
          <a:spcPct val="0"/>
        </a:spcAft>
        <a:buClr>
          <a:srgbClr val="6BB76D"/>
        </a:buClr>
        <a:buFont typeface="Arial" panose="020B0604020202020204" pitchFamily="34" charset="0"/>
        <a:buChar char="▪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5575" indent="-182563" algn="l" rtl="0" eaLnBrk="0" fontAlgn="base" hangingPunct="0">
        <a:spcBef>
          <a:spcPct val="20000"/>
        </a:spcBef>
        <a:spcAft>
          <a:spcPct val="0"/>
        </a:spcAft>
        <a:buClr>
          <a:srgbClr val="E88651"/>
        </a:buClr>
        <a:buFont typeface="Wingdings 3" panose="05040102010807070707" pitchFamily="18" charset="2"/>
        <a:buChar char=""/>
        <a:defRPr lang="en-US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สี่เหลี่ยมผืนผ้า 9">
            <a:extLst/>
          </p:cNvPr>
          <p:cNvSpPr/>
          <p:nvPr/>
        </p:nvSpPr>
        <p:spPr bwMode="invGray">
          <a:xfrm>
            <a:off x="0" y="1436688"/>
            <a:ext cx="9144000" cy="4445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สี่เหลี่ยมผืนผ้า 6">
            <a:extLst/>
          </p:cNvPr>
          <p:cNvSpPr/>
          <p:nvPr/>
        </p:nvSpPr>
        <p:spPr bwMode="ltGray">
          <a:xfrm>
            <a:off x="0" y="0"/>
            <a:ext cx="9144000" cy="143351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ตัวยึดชื่อเรื่อง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0950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r>
              <a:rPr lang="th-TH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4101" name="ตัวยึดข้อความ 2"/>
          <p:cNvSpPr>
            <a:spLocks noGrp="1"/>
          </p:cNvSpPr>
          <p:nvPr>
            <p:ph type="body" idx="1"/>
          </p:nvPr>
        </p:nvSpPr>
        <p:spPr bwMode="auto">
          <a:xfrm>
            <a:off x="457200" y="1774825"/>
            <a:ext cx="8229600" cy="462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4864" tIns="9144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h-TH" alt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altLang="th-TH" smtClean="0"/>
              <a:t>ระดับที่สอง</a:t>
            </a:r>
          </a:p>
          <a:p>
            <a:pPr lvl="2"/>
            <a:r>
              <a:rPr lang="th-TH" altLang="th-TH" smtClean="0"/>
              <a:t>ระดับที่สาม</a:t>
            </a:r>
          </a:p>
          <a:p>
            <a:pPr lvl="3"/>
            <a:r>
              <a:rPr lang="th-TH" altLang="th-TH" smtClean="0"/>
              <a:t>ระดับที่สี่</a:t>
            </a:r>
          </a:p>
          <a:p>
            <a:pPr lvl="4"/>
            <a:r>
              <a:rPr lang="th-TH" altLang="th-TH" smtClean="0"/>
              <a:t>ระดับที่ห้า</a:t>
            </a:r>
            <a:endParaRPr lang="en-US" altLang="th-TH" smtClean="0"/>
          </a:p>
        </p:txBody>
      </p:sp>
      <p:sp>
        <p:nvSpPr>
          <p:cNvPr id="4" name="ตัวยึดวันที่ 3">
            <a:extLst/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477000"/>
            <a:ext cx="2133600" cy="274638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prstClr val="black">
                    <a:tint val="95000"/>
                  </a:prstClr>
                </a:solidFill>
                <a:cs typeface="Angsana New" pitchFamily="18" charset="-34"/>
              </a:defRPr>
            </a:lvl1pPr>
            <a:extLst/>
          </a:lstStyle>
          <a:p>
            <a:pPr>
              <a:defRPr/>
            </a:pPr>
            <a:fld id="{6168546D-0650-40FE-99CD-1FEE130687F3}" type="datetimeFigureOut">
              <a:rPr lang="th-TH"/>
              <a:pPr>
                <a:defRPr/>
              </a:pPr>
              <a:t>11/01/62</a:t>
            </a:fld>
            <a:endParaRPr lang="th-TH"/>
          </a:p>
        </p:txBody>
      </p:sp>
      <p:sp>
        <p:nvSpPr>
          <p:cNvPr id="5" name="ตัวยึดท้ายกระดาษ 4">
            <a:extLst/>
          </p:cNvPr>
          <p:cNvSpPr>
            <a:spLocks noGrp="1"/>
          </p:cNvSpPr>
          <p:nvPr>
            <p:ph type="ftr" sz="quarter" idx="3"/>
          </p:nvPr>
        </p:nvSpPr>
        <p:spPr>
          <a:xfrm>
            <a:off x="2640013" y="6477000"/>
            <a:ext cx="5508625" cy="274638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prstClr val="black">
                    <a:tint val="95000"/>
                  </a:prstClr>
                </a:solidFill>
                <a:cs typeface="Angsana New" pitchFamily="18" charset="-34"/>
              </a:defRPr>
            </a:lvl1pPr>
            <a:extLst/>
          </a:lstStyle>
          <a:p>
            <a:pPr>
              <a:defRPr/>
            </a:pPr>
            <a:endParaRPr lang="th-TH"/>
          </a:p>
        </p:txBody>
      </p:sp>
      <p:sp>
        <p:nvSpPr>
          <p:cNvPr id="6" name="ตัวยึดหมายเลขภาพนิ่ง 5">
            <a:extLst/>
          </p:cNvPr>
          <p:cNvSpPr>
            <a:spLocks noGrp="1"/>
          </p:cNvSpPr>
          <p:nvPr>
            <p:ph type="sldNum" sz="quarter" idx="4"/>
          </p:nvPr>
        </p:nvSpPr>
        <p:spPr>
          <a:xfrm>
            <a:off x="8204200" y="6477000"/>
            <a:ext cx="733425" cy="274638"/>
          </a:xfrm>
          <a:prstGeom prst="rect">
            <a:avLst/>
          </a:prstGeom>
        </p:spPr>
        <p:txBody>
          <a:bodyPr vert="horz" wrap="square" lIns="91440" tIns="45720" rIns="91440" bIns="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3F3F3F"/>
                </a:solidFill>
                <a:cs typeface="Angsana New" panose="02020603050405020304" pitchFamily="18" charset="-34"/>
              </a:defRPr>
            </a:lvl1pPr>
          </a:lstStyle>
          <a:p>
            <a:pPr>
              <a:defRPr/>
            </a:pPr>
            <a:fld id="{B1297BE4-74C9-48AB-A0E0-D6FA8E56126E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7533" r:id="rId1"/>
    <p:sldLayoutId id="2147497534" r:id="rId2"/>
    <p:sldLayoutId id="2147497535" r:id="rId3"/>
    <p:sldLayoutId id="2147497536" r:id="rId4"/>
    <p:sldLayoutId id="2147497537" r:id="rId5"/>
    <p:sldLayoutId id="2147497538" r:id="rId6"/>
    <p:sldLayoutId id="2147497539" r:id="rId7"/>
    <p:sldLayoutId id="2147497540" r:id="rId8"/>
    <p:sldLayoutId id="2147497541" r:id="rId9"/>
    <p:sldLayoutId id="2147497542" r:id="rId10"/>
    <p:sldLayoutId id="2147497543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500" b="1" kern="1200">
          <a:solidFill>
            <a:srgbClr val="FFC8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anose="020B0503020204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anose="020B0503020204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anose="020B0503020204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anose="020B0503020204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anose="020B0503020204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anose="020B0503020204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anose="020B0503020204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anose="020B0503020204020204" pitchFamily="34" charset="0"/>
        </a:defRPr>
      </a:lvl9pPr>
      <a:extLst/>
    </p:titleStyle>
    <p:bodyStyle>
      <a:lvl1pPr marL="438150" indent="-319088" algn="l" rtl="0" eaLnBrk="0" fontAlgn="base" hangingPunct="0">
        <a:spcBef>
          <a:spcPct val="0"/>
        </a:spcBef>
        <a:spcAft>
          <a:spcPct val="0"/>
        </a:spcAft>
        <a:buClr>
          <a:schemeClr val="accent1"/>
        </a:buClr>
        <a:buSzPct val="80000"/>
        <a:buFont typeface="Wingdings 2" panose="05020102010507070707" pitchFamily="18" charset="2"/>
        <a:buChar char="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0250" indent="-2730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anose="05000000000000000000" pitchFamily="2" charset="2"/>
        <a:buChar char="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Clr>
          <a:srgbClr val="E66C7D"/>
        </a:buClr>
        <a:buFont typeface="Arial" panose="020B0604020202020204" pitchFamily="34" charset="0"/>
        <a:buChar char="▪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025" indent="-182563" algn="l" rtl="0" eaLnBrk="0" fontAlgn="base" hangingPunct="0">
        <a:spcBef>
          <a:spcPct val="20000"/>
        </a:spcBef>
        <a:spcAft>
          <a:spcPct val="0"/>
        </a:spcAft>
        <a:buClr>
          <a:srgbClr val="6BB76D"/>
        </a:buClr>
        <a:buFont typeface="Arial" panose="020B0604020202020204" pitchFamily="34" charset="0"/>
        <a:buChar char="▪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5575" indent="-182563" algn="l" rtl="0" eaLnBrk="0" fontAlgn="base" hangingPunct="0">
        <a:spcBef>
          <a:spcPct val="20000"/>
        </a:spcBef>
        <a:spcAft>
          <a:spcPct val="0"/>
        </a:spcAft>
        <a:buClr>
          <a:srgbClr val="E88651"/>
        </a:buClr>
        <a:buFont typeface="Wingdings 3" panose="05040102010807070707" pitchFamily="18" charset="2"/>
        <a:buChar char=""/>
        <a:defRPr lang="en-US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สี่เหลี่ยมผืนผ้า 9">
            <a:extLst/>
          </p:cNvPr>
          <p:cNvSpPr/>
          <p:nvPr/>
        </p:nvSpPr>
        <p:spPr bwMode="invGray">
          <a:xfrm>
            <a:off x="0" y="1436688"/>
            <a:ext cx="9144000" cy="4445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สี่เหลี่ยมผืนผ้า 6">
            <a:extLst/>
          </p:cNvPr>
          <p:cNvSpPr/>
          <p:nvPr/>
        </p:nvSpPr>
        <p:spPr bwMode="ltGray">
          <a:xfrm>
            <a:off x="0" y="0"/>
            <a:ext cx="9144000" cy="143351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ตัวยึดชื่อเรื่อง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0950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r>
              <a:rPr lang="th-TH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6149" name="ตัวยึดข้อความ 2"/>
          <p:cNvSpPr>
            <a:spLocks noGrp="1"/>
          </p:cNvSpPr>
          <p:nvPr>
            <p:ph type="body" idx="1"/>
          </p:nvPr>
        </p:nvSpPr>
        <p:spPr bwMode="auto">
          <a:xfrm>
            <a:off x="457200" y="1774825"/>
            <a:ext cx="8229600" cy="462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4864" tIns="9144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h-TH" alt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altLang="th-TH" smtClean="0"/>
              <a:t>ระดับที่สอง</a:t>
            </a:r>
          </a:p>
          <a:p>
            <a:pPr lvl="2"/>
            <a:r>
              <a:rPr lang="th-TH" altLang="th-TH" smtClean="0"/>
              <a:t>ระดับที่สาม</a:t>
            </a:r>
          </a:p>
          <a:p>
            <a:pPr lvl="3"/>
            <a:r>
              <a:rPr lang="th-TH" altLang="th-TH" smtClean="0"/>
              <a:t>ระดับที่สี่</a:t>
            </a:r>
          </a:p>
          <a:p>
            <a:pPr lvl="4"/>
            <a:r>
              <a:rPr lang="th-TH" altLang="th-TH" smtClean="0"/>
              <a:t>ระดับที่ห้า</a:t>
            </a:r>
            <a:endParaRPr lang="en-US" altLang="th-TH" smtClean="0"/>
          </a:p>
        </p:txBody>
      </p:sp>
      <p:sp>
        <p:nvSpPr>
          <p:cNvPr id="4" name="ตัวยึดวันที่ 3">
            <a:extLst/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477000"/>
            <a:ext cx="2133600" cy="274638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prstClr val="black">
                    <a:tint val="95000"/>
                  </a:prstClr>
                </a:solidFill>
                <a:cs typeface="Angsana New" pitchFamily="18" charset="-34"/>
              </a:defRPr>
            </a:lvl1pPr>
            <a:extLst/>
          </a:lstStyle>
          <a:p>
            <a:pPr>
              <a:defRPr/>
            </a:pPr>
            <a:fld id="{33323F1C-7D93-4ED5-9576-1E9ACF29859A}" type="datetimeFigureOut">
              <a:rPr lang="th-TH"/>
              <a:pPr>
                <a:defRPr/>
              </a:pPr>
              <a:t>11/01/62</a:t>
            </a:fld>
            <a:endParaRPr lang="th-TH"/>
          </a:p>
        </p:txBody>
      </p:sp>
      <p:sp>
        <p:nvSpPr>
          <p:cNvPr id="5" name="ตัวยึดท้ายกระดาษ 4">
            <a:extLst/>
          </p:cNvPr>
          <p:cNvSpPr>
            <a:spLocks noGrp="1"/>
          </p:cNvSpPr>
          <p:nvPr>
            <p:ph type="ftr" sz="quarter" idx="3"/>
          </p:nvPr>
        </p:nvSpPr>
        <p:spPr>
          <a:xfrm>
            <a:off x="2640013" y="6477000"/>
            <a:ext cx="5508625" cy="274638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prstClr val="black">
                    <a:tint val="95000"/>
                  </a:prstClr>
                </a:solidFill>
                <a:cs typeface="Angsana New" pitchFamily="18" charset="-34"/>
              </a:defRPr>
            </a:lvl1pPr>
            <a:extLst/>
          </a:lstStyle>
          <a:p>
            <a:pPr>
              <a:defRPr/>
            </a:pPr>
            <a:endParaRPr lang="th-TH"/>
          </a:p>
        </p:txBody>
      </p:sp>
      <p:sp>
        <p:nvSpPr>
          <p:cNvPr id="6" name="ตัวยึดหมายเลขภาพนิ่ง 5">
            <a:extLst/>
          </p:cNvPr>
          <p:cNvSpPr>
            <a:spLocks noGrp="1"/>
          </p:cNvSpPr>
          <p:nvPr>
            <p:ph type="sldNum" sz="quarter" idx="4"/>
          </p:nvPr>
        </p:nvSpPr>
        <p:spPr>
          <a:xfrm>
            <a:off x="8204200" y="6477000"/>
            <a:ext cx="733425" cy="274638"/>
          </a:xfrm>
          <a:prstGeom prst="rect">
            <a:avLst/>
          </a:prstGeom>
        </p:spPr>
        <p:txBody>
          <a:bodyPr vert="horz" wrap="square" lIns="91440" tIns="45720" rIns="91440" bIns="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3F3F3F"/>
                </a:solidFill>
                <a:cs typeface="Angsana New" panose="02020603050405020304" pitchFamily="18" charset="-34"/>
              </a:defRPr>
            </a:lvl1pPr>
          </a:lstStyle>
          <a:p>
            <a:pPr>
              <a:defRPr/>
            </a:pPr>
            <a:fld id="{B5D1DDAE-8331-46FA-999E-600EDD051A70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7555" r:id="rId1"/>
    <p:sldLayoutId id="2147497556" r:id="rId2"/>
    <p:sldLayoutId id="2147497557" r:id="rId3"/>
    <p:sldLayoutId id="2147497558" r:id="rId4"/>
    <p:sldLayoutId id="2147497559" r:id="rId5"/>
    <p:sldLayoutId id="2147497560" r:id="rId6"/>
    <p:sldLayoutId id="2147497561" r:id="rId7"/>
    <p:sldLayoutId id="2147497562" r:id="rId8"/>
    <p:sldLayoutId id="2147497563" r:id="rId9"/>
    <p:sldLayoutId id="2147497564" r:id="rId10"/>
    <p:sldLayoutId id="2147497565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500" b="1" kern="1200">
          <a:solidFill>
            <a:srgbClr val="FFC8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anose="020B0503020204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anose="020B0503020204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anose="020B0503020204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anose="020B0503020204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anose="020B0503020204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anose="020B0503020204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anose="020B0503020204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anose="020B0503020204020204" pitchFamily="34" charset="0"/>
        </a:defRPr>
      </a:lvl9pPr>
      <a:extLst/>
    </p:titleStyle>
    <p:bodyStyle>
      <a:lvl1pPr marL="438150" indent="-319088" algn="l" rtl="0" eaLnBrk="0" fontAlgn="base" hangingPunct="0">
        <a:spcBef>
          <a:spcPct val="0"/>
        </a:spcBef>
        <a:spcAft>
          <a:spcPct val="0"/>
        </a:spcAft>
        <a:buClr>
          <a:schemeClr val="accent1"/>
        </a:buClr>
        <a:buSzPct val="80000"/>
        <a:buFont typeface="Wingdings 2" panose="05020102010507070707" pitchFamily="18" charset="2"/>
        <a:buChar char="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0250" indent="-2730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anose="05000000000000000000" pitchFamily="2" charset="2"/>
        <a:buChar char="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Clr>
          <a:srgbClr val="E66C7D"/>
        </a:buClr>
        <a:buFont typeface="Arial" panose="020B0604020202020204" pitchFamily="34" charset="0"/>
        <a:buChar char="▪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025" indent="-182563" algn="l" rtl="0" eaLnBrk="0" fontAlgn="base" hangingPunct="0">
        <a:spcBef>
          <a:spcPct val="20000"/>
        </a:spcBef>
        <a:spcAft>
          <a:spcPct val="0"/>
        </a:spcAft>
        <a:buClr>
          <a:srgbClr val="6BB76D"/>
        </a:buClr>
        <a:buFont typeface="Arial" panose="020B0604020202020204" pitchFamily="34" charset="0"/>
        <a:buChar char="▪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5575" indent="-182563" algn="l" rtl="0" eaLnBrk="0" fontAlgn="base" hangingPunct="0">
        <a:spcBef>
          <a:spcPct val="20000"/>
        </a:spcBef>
        <a:spcAft>
          <a:spcPct val="0"/>
        </a:spcAft>
        <a:buClr>
          <a:srgbClr val="E88651"/>
        </a:buClr>
        <a:buFont typeface="Wingdings 3" panose="05040102010807070707" pitchFamily="18" charset="2"/>
        <a:buChar char=""/>
        <a:defRPr lang="en-US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h-TH" altLang="th-TH" smtClean="0"/>
              <a:t>คลิกเพื่อแก้ไขสไตล์ชื่อเรื่องต้นแบบ</a:t>
            </a:r>
            <a:endParaRPr lang="en-US" altLang="th-TH" smtClean="0"/>
          </a:p>
        </p:txBody>
      </p:sp>
      <p:sp>
        <p:nvSpPr>
          <p:cNvPr id="921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h-TH" alt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altLang="th-TH" smtClean="0"/>
              <a:t>ระดับที่สอง</a:t>
            </a:r>
          </a:p>
          <a:p>
            <a:pPr lvl="2"/>
            <a:r>
              <a:rPr lang="th-TH" altLang="th-TH" smtClean="0"/>
              <a:t>ระดับที่สาม</a:t>
            </a:r>
          </a:p>
          <a:p>
            <a:pPr lvl="3"/>
            <a:r>
              <a:rPr lang="th-TH" altLang="th-TH" smtClean="0"/>
              <a:t>ระดับที่สี่</a:t>
            </a:r>
          </a:p>
          <a:p>
            <a:pPr lvl="4"/>
            <a:r>
              <a:rPr lang="th-TH" altLang="th-TH" smtClean="0"/>
              <a:t>ระดับที่ห้า</a:t>
            </a:r>
            <a:endParaRPr lang="en-US" altLang="th-TH" smtClean="0"/>
          </a:p>
        </p:txBody>
      </p:sp>
      <p:sp>
        <p:nvSpPr>
          <p:cNvPr id="4" name="Date Placeholder 3">
            <a:extLst/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Cordia New" panose="020B0304020202020204" pitchFamily="34" charset="-34"/>
              </a:defRPr>
            </a:lvl1pPr>
          </a:lstStyle>
          <a:p>
            <a:pPr>
              <a:defRPr/>
            </a:pPr>
            <a:fld id="{BBD251D7-4669-41C1-81EB-0AEC3FD0385F}" type="datetimeFigureOut">
              <a:rPr lang="th-TH"/>
              <a:pPr>
                <a:defRPr/>
              </a:pPr>
              <a:t>11/01/62</a:t>
            </a:fld>
            <a:endParaRPr lang="th-TH"/>
          </a:p>
        </p:txBody>
      </p:sp>
      <p:sp>
        <p:nvSpPr>
          <p:cNvPr id="5" name="Footer Placeholder 4">
            <a:extLst/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Cordia New" panose="020B0304020202020204" pitchFamily="34" charset="-34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5">
            <a:extLst/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</a:lstStyle>
          <a:p>
            <a:pPr>
              <a:defRPr/>
            </a:pPr>
            <a:fld id="{2FFAB9AC-F5C1-4D1D-9EB7-5B8C705FFDFB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7588" r:id="rId1"/>
    <p:sldLayoutId id="2147497589" r:id="rId2"/>
    <p:sldLayoutId id="2147497590" r:id="rId3"/>
    <p:sldLayoutId id="2147497591" r:id="rId4"/>
    <p:sldLayoutId id="2147497592" r:id="rId5"/>
    <p:sldLayoutId id="2147497593" r:id="rId6"/>
    <p:sldLayoutId id="2147497594" r:id="rId7"/>
    <p:sldLayoutId id="2147497595" r:id="rId8"/>
    <p:sldLayoutId id="2147497596" r:id="rId9"/>
    <p:sldLayoutId id="2147497597" r:id="rId10"/>
    <p:sldLayoutId id="2147497598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th-TH" smtClean="0"/>
              <a:t>Click to edit Master title style</a:t>
            </a:r>
          </a:p>
        </p:txBody>
      </p:sp>
      <p:sp>
        <p:nvSpPr>
          <p:cNvPr id="1024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th-TH" smtClean="0"/>
              <a:t>Click to edit Master text styles</a:t>
            </a:r>
          </a:p>
          <a:p>
            <a:pPr lvl="1"/>
            <a:r>
              <a:rPr lang="en-US" altLang="th-TH" smtClean="0"/>
              <a:t>Second level</a:t>
            </a:r>
          </a:p>
          <a:p>
            <a:pPr lvl="2"/>
            <a:r>
              <a:rPr lang="en-US" altLang="th-TH" smtClean="0"/>
              <a:t>Third level</a:t>
            </a:r>
          </a:p>
          <a:p>
            <a:pPr lvl="3"/>
            <a:r>
              <a:rPr lang="en-US" altLang="th-TH" smtClean="0"/>
              <a:t>Fourth level</a:t>
            </a:r>
          </a:p>
          <a:p>
            <a:pPr lvl="4"/>
            <a:r>
              <a:rPr lang="en-US" altLang="th-TH" smtClean="0"/>
              <a:t>Fifth level</a:t>
            </a:r>
          </a:p>
        </p:txBody>
      </p:sp>
      <p:sp>
        <p:nvSpPr>
          <p:cNvPr id="4" name="Date Placeholder 3">
            <a:extLst/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342900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284D265B-439D-4E52-A76B-D9C950C98B5A}" type="datetimeFigureOut">
              <a:rPr lang="en-US"/>
              <a:pPr>
                <a:defRPr/>
              </a:pPr>
              <a:t>1/11/2019</a:t>
            </a:fld>
            <a:endParaRPr lang="en-US"/>
          </a:p>
        </p:txBody>
      </p:sp>
      <p:sp>
        <p:nvSpPr>
          <p:cNvPr id="5" name="Footer Placeholder 4">
            <a:extLst/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342900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/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defTabSz="342900" eaLnBrk="1" hangingPunct="1">
              <a:defRPr sz="9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06C4ABAC-2223-4FF5-AC50-669F4DF030CA}" type="slidenum">
              <a:rPr lang="en-US" altLang="th-TH"/>
              <a:pPr>
                <a:defRPr/>
              </a:pPr>
              <a:t>‹#›</a:t>
            </a:fld>
            <a:endParaRPr lang="en-US" altLang="th-T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7599" r:id="rId1"/>
    <p:sldLayoutId id="2147497600" r:id="rId2"/>
    <p:sldLayoutId id="2147497601" r:id="rId3"/>
    <p:sldLayoutId id="2147497602" r:id="rId4"/>
    <p:sldLayoutId id="2147497603" r:id="rId5"/>
    <p:sldLayoutId id="2147497604" r:id="rId6"/>
    <p:sldLayoutId id="2147497605" r:id="rId7"/>
    <p:sldLayoutId id="2147497606" r:id="rId8"/>
    <p:sldLayoutId id="2147497607" r:id="rId9"/>
    <p:sldLayoutId id="2147497608" r:id="rId10"/>
    <p:sldLayoutId id="2147497609" r:id="rId11"/>
  </p:sldLayoutIdLst>
  <p:txStyles>
    <p:titleStyle>
      <a:lvl1pPr algn="ctr" defTabSz="342900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2pPr>
      <a:lvl3pPr algn="ctr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3pPr>
      <a:lvl4pPr algn="ctr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4pPr>
      <a:lvl5pPr algn="ctr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5pPr>
      <a:lvl6pPr marL="3429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6pPr>
      <a:lvl7pPr marL="6858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7pPr>
      <a:lvl8pPr marL="10287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8pPr>
      <a:lvl9pPr marL="13716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257175" indent="-257175" algn="l" defTabSz="3429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th-TH" smtClean="0"/>
              <a:t>Click to edit Master title style</a:t>
            </a:r>
          </a:p>
        </p:txBody>
      </p:sp>
      <p:sp>
        <p:nvSpPr>
          <p:cNvPr id="819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th-TH" smtClean="0"/>
              <a:t>Click to edit Master text styles</a:t>
            </a:r>
          </a:p>
          <a:p>
            <a:pPr lvl="1"/>
            <a:r>
              <a:rPr lang="en-US" altLang="th-TH" smtClean="0"/>
              <a:t>Second level</a:t>
            </a:r>
          </a:p>
          <a:p>
            <a:pPr lvl="2"/>
            <a:r>
              <a:rPr lang="en-US" altLang="th-TH" smtClean="0"/>
              <a:t>Third level</a:t>
            </a:r>
          </a:p>
          <a:p>
            <a:pPr lvl="3"/>
            <a:r>
              <a:rPr lang="en-US" altLang="th-TH" smtClean="0"/>
              <a:t>Fourth level</a:t>
            </a:r>
          </a:p>
          <a:p>
            <a:pPr lvl="4"/>
            <a:r>
              <a:rPr lang="en-US" altLang="th-TH" smtClean="0"/>
              <a:t>Fifth level</a:t>
            </a:r>
          </a:p>
        </p:txBody>
      </p:sp>
      <p:sp>
        <p:nvSpPr>
          <p:cNvPr id="4" name="Date Placeholder 3">
            <a:extLst/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457200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0B6533EE-18BA-42E1-8E7E-27CF38A352F3}" type="datetimeFigureOut">
              <a:rPr lang="en-US"/>
              <a:pPr>
                <a:defRPr/>
              </a:pPr>
              <a:t>1/11/2019</a:t>
            </a:fld>
            <a:endParaRPr lang="en-US"/>
          </a:p>
        </p:txBody>
      </p:sp>
      <p:sp>
        <p:nvSpPr>
          <p:cNvPr id="5" name="Footer Placeholder 4">
            <a:extLst/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457200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/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457200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1123D309-CCBC-42F9-A0CD-D663112999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353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7622" r:id="rId1"/>
    <p:sldLayoutId id="2147497623" r:id="rId2"/>
    <p:sldLayoutId id="2147497624" r:id="rId3"/>
    <p:sldLayoutId id="2147497625" r:id="rId4"/>
    <p:sldLayoutId id="2147497626" r:id="rId5"/>
    <p:sldLayoutId id="2147497627" r:id="rId6"/>
    <p:sldLayoutId id="2147497628" r:id="rId7"/>
    <p:sldLayoutId id="2147497629" r:id="rId8"/>
    <p:sldLayoutId id="2147497630" r:id="rId9"/>
    <p:sldLayoutId id="2147497631" r:id="rId10"/>
    <p:sldLayoutId id="2147497632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586CBE4-8F9C-4C55-864C-801F3FB894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72783A7-AFFC-41D4-8FAD-2278D27BCF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300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7634" r:id="rId1"/>
    <p:sldLayoutId id="2147497635" r:id="rId2"/>
    <p:sldLayoutId id="2147497636" r:id="rId3"/>
    <p:sldLayoutId id="2147497637" r:id="rId4"/>
    <p:sldLayoutId id="2147497638" r:id="rId5"/>
    <p:sldLayoutId id="2147497639" r:id="rId6"/>
    <p:sldLayoutId id="2147497640" r:id="rId7"/>
    <p:sldLayoutId id="2147497641" r:id="rId8"/>
    <p:sldLayoutId id="2147497642" r:id="rId9"/>
    <p:sldLayoutId id="2147497643" r:id="rId10"/>
    <p:sldLayoutId id="214749764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th-TH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th-TH" smtClean="0"/>
              <a:t>Click to edit Master text styles</a:t>
            </a:r>
          </a:p>
          <a:p>
            <a:pPr lvl="1"/>
            <a:r>
              <a:rPr lang="en-US" altLang="th-TH" smtClean="0"/>
              <a:t>Second level</a:t>
            </a:r>
          </a:p>
          <a:p>
            <a:pPr lvl="2"/>
            <a:r>
              <a:rPr lang="en-US" altLang="th-TH" smtClean="0"/>
              <a:t>Third level</a:t>
            </a:r>
          </a:p>
          <a:p>
            <a:pPr lvl="3"/>
            <a:r>
              <a:rPr lang="en-US" altLang="th-TH" smtClean="0"/>
              <a:t>Fourth level</a:t>
            </a:r>
          </a:p>
          <a:p>
            <a:pPr lvl="4"/>
            <a:r>
              <a:rPr lang="en-US" altLang="th-TH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342900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B586CBE4-8F9C-4C55-864C-801F3FB894C4}" type="datetimeFigureOut">
              <a:rPr lang="en-US"/>
              <a:pPr>
                <a:defRPr/>
              </a:pPr>
              <a:t>1/11/2019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342900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342900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872783A7-AFFC-41D4-8FAD-2278D27BCF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8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7646" r:id="rId1"/>
    <p:sldLayoutId id="2147497647" r:id="rId2"/>
    <p:sldLayoutId id="2147497648" r:id="rId3"/>
    <p:sldLayoutId id="2147497649" r:id="rId4"/>
    <p:sldLayoutId id="2147497650" r:id="rId5"/>
    <p:sldLayoutId id="2147497651" r:id="rId6"/>
    <p:sldLayoutId id="2147497652" r:id="rId7"/>
    <p:sldLayoutId id="2147497653" r:id="rId8"/>
    <p:sldLayoutId id="2147497654" r:id="rId9"/>
    <p:sldLayoutId id="2147497655" r:id="rId10"/>
    <p:sldLayoutId id="2147497656" r:id="rId11"/>
  </p:sldLayoutIdLst>
  <p:txStyles>
    <p:titleStyle>
      <a:lvl1pPr algn="ctr" defTabSz="342900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2pPr>
      <a:lvl3pPr algn="ctr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3pPr>
      <a:lvl4pPr algn="ctr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4pPr>
      <a:lvl5pPr algn="ctr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5pPr>
      <a:lvl6pPr marL="3429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6pPr>
      <a:lvl7pPr marL="6858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7pPr>
      <a:lvl8pPr marL="10287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8pPr>
      <a:lvl9pPr marL="13716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257175" indent="-257175" algn="l" defTabSz="3429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16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1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1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2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" Target="slide6.xml"/><Relationship Id="rId1" Type="http://schemas.openxmlformats.org/officeDocument/2006/relationships/slideLayout" Target="../slideLayouts/slideLayout4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" Target="slide6.xml"/><Relationship Id="rId1" Type="http://schemas.openxmlformats.org/officeDocument/2006/relationships/slideLayout" Target="../slideLayouts/slideLayout4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9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8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9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90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90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3.xml"/><Relationship Id="rId6" Type="http://schemas.openxmlformats.org/officeDocument/2006/relationships/image" Target="../media/image30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56.xml"/><Relationship Id="rId4" Type="http://schemas.openxmlformats.org/officeDocument/2006/relationships/image" Target="../media/image30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5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56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72.xml"/><Relationship Id="rId4" Type="http://schemas.openxmlformats.org/officeDocument/2006/relationships/image" Target="../media/image5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7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7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7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7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6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6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6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jpeg"/><Relationship Id="rId7" Type="http://schemas.openxmlformats.org/officeDocument/2006/relationships/image" Target="../media/image60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06.xml"/><Relationship Id="rId6" Type="http://schemas.openxmlformats.org/officeDocument/2006/relationships/image" Target="../media/image59.jpe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78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6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9.xml"/><Relationship Id="rId4" Type="http://schemas.openxmlformats.org/officeDocument/2006/relationships/image" Target="../media/image63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06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39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39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70.jpeg"/><Relationship Id="rId7" Type="http://schemas.openxmlformats.org/officeDocument/2006/relationships/image" Target="../media/image73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45.xml"/><Relationship Id="rId6" Type="http://schemas.openxmlformats.org/officeDocument/2006/relationships/image" Target="../media/image72.jpeg"/><Relationship Id="rId5" Type="http://schemas.openxmlformats.org/officeDocument/2006/relationships/image" Target="../media/image67.jpeg"/><Relationship Id="rId4" Type="http://schemas.openxmlformats.org/officeDocument/2006/relationships/image" Target="../media/image71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34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6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6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6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6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6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6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6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6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6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6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6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6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6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6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6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6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slide" Target="slide5.xml"/><Relationship Id="rId1" Type="http://schemas.openxmlformats.org/officeDocument/2006/relationships/slideLayout" Target="../slideLayouts/slideLayout13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9" name="Title 1"/>
          <p:cNvSpPr txBox="1">
            <a:spLocks/>
          </p:cNvSpPr>
          <p:nvPr/>
        </p:nvSpPr>
        <p:spPr bwMode="auto">
          <a:xfrm>
            <a:off x="0" y="764704"/>
            <a:ext cx="9144000" cy="1470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th-TH" altLang="th-TH" sz="4400" b="1" dirty="0">
                <a:solidFill>
                  <a:schemeClr val="tx2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การทดสอบความสามารถพื้นฐานของ</a:t>
            </a:r>
            <a:r>
              <a:rPr lang="th-TH" altLang="th-TH" sz="4400" b="1" dirty="0" smtClean="0">
                <a:solidFill>
                  <a:schemeClr val="tx2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ผู้เรียนระดับชาติ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th-TH" altLang="th-TH" sz="4400" b="1" dirty="0" smtClean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en-US" altLang="th-TH" sz="4400" b="1" dirty="0" smtClean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National Test : NT)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th-TH" altLang="th-TH" sz="4400" b="1" dirty="0" smtClean="0">
                <a:solidFill>
                  <a:schemeClr val="tx2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ชั้นประถมศึกษาปีที่ </a:t>
            </a:r>
            <a:r>
              <a:rPr lang="th-TH" altLang="th-TH" sz="4400" b="1" dirty="0" smtClean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3</a:t>
            </a:r>
            <a:r>
              <a:rPr lang="th-TH" altLang="th-TH" sz="4400" b="1" dirty="0" smtClean="0">
                <a:solidFill>
                  <a:schemeClr val="tx2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ปีการศึกษา </a:t>
            </a:r>
            <a:r>
              <a:rPr lang="th-TH" altLang="th-TH" sz="4400" b="1" dirty="0" smtClean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2561</a:t>
            </a:r>
            <a:endParaRPr lang="th-TH" altLang="th-TH" sz="4000" b="1" dirty="0">
              <a:solidFill>
                <a:srgbClr val="C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0" name="สี่เหลี่ยมผืนผ้า 9"/>
          <p:cNvSpPr/>
          <p:nvPr/>
        </p:nvSpPr>
        <p:spPr>
          <a:xfrm>
            <a:off x="4499992" y="6021288"/>
            <a:ext cx="435888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/>
            <a:r>
              <a:rPr lang="th-TH" altLang="th-TH" sz="3600" b="1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สำนักทดสอบทางการศึกษา </a:t>
            </a:r>
            <a:r>
              <a:rPr lang="th-TH" altLang="th-TH" sz="3600" b="1" dirty="0" err="1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สพฐ.</a:t>
            </a:r>
            <a:endParaRPr lang="th-TH" altLang="th-TH" sz="3600" b="1" dirty="0">
              <a:solidFill>
                <a:srgbClr val="00206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026" name="Picture 2" descr="http://www.thinksmallgospel.org/wp-content/uploads/2017/11/%E0%B8%A3%E0%B8%B9%E0%B8%9B%E0%B8%A3%E0%B8%AD%E0%B8%8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3" t="8112" r="8651" b="30242"/>
          <a:stretch/>
        </p:blipFill>
        <p:spPr bwMode="auto">
          <a:xfrm>
            <a:off x="1475656" y="2924944"/>
            <a:ext cx="6408712" cy="20680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/>
          </p:cNvPr>
          <p:cNvSpPr/>
          <p:nvPr/>
        </p:nvSpPr>
        <p:spPr>
          <a:xfrm>
            <a:off x="0" y="714356"/>
            <a:ext cx="9144000" cy="85725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60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เครื่องมือที่ใช้ในการทดสอบ</a:t>
            </a:r>
          </a:p>
        </p:txBody>
      </p:sp>
      <p:pic>
        <p:nvPicPr>
          <p:cNvPr id="146435" name="รูปภาพ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2214554"/>
            <a:ext cx="8643998" cy="2303471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/>
          </p:cNvPr>
          <p:cNvSpPr/>
          <p:nvPr/>
        </p:nvSpPr>
        <p:spPr>
          <a:xfrm>
            <a:off x="1692275" y="4581525"/>
            <a:ext cx="659450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40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สามารถ </a:t>
            </a:r>
            <a:r>
              <a:rPr lang="en-US" sz="40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Download </a:t>
            </a:r>
            <a:r>
              <a:rPr lang="th-TH" sz="40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ได้ที่ </a:t>
            </a:r>
            <a:r>
              <a:rPr lang="th-TH" sz="4000" b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/>
            </a:r>
            <a:br>
              <a:rPr lang="th-TH" sz="4000" b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4000" b="1" dirty="0">
                <a:solidFill>
                  <a:srgbClr val="00B0F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สำนักทดสอบทางการศึกษา </a:t>
            </a:r>
            <a:br>
              <a:rPr lang="th-TH" sz="4000" b="1" dirty="0">
                <a:solidFill>
                  <a:srgbClr val="00B0F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4000" b="1" dirty="0">
                <a:solidFill>
                  <a:srgbClr val="00B0F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สำนักงานคณะกรรมการการศึกษาขั้น</a:t>
            </a:r>
            <a:r>
              <a:rPr lang="th-TH" sz="4000" b="1" dirty="0" smtClean="0">
                <a:solidFill>
                  <a:srgbClr val="00B0F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พื้นฐาน</a:t>
            </a:r>
            <a:endParaRPr lang="en-US" sz="4000" b="1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" name="Rectangle 1">
            <a:extLst/>
          </p:cNvPr>
          <p:cNvSpPr/>
          <p:nvPr/>
        </p:nvSpPr>
        <p:spPr>
          <a:xfrm>
            <a:off x="0" y="500042"/>
            <a:ext cx="9143999" cy="90172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60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โครงสร้างเครื่องมือที่ใช้ในการทดสอบ </a:t>
            </a:r>
          </a:p>
        </p:txBody>
      </p:sp>
      <p:graphicFrame>
        <p:nvGraphicFramePr>
          <p:cNvPr id="9" name="Table 2">
            <a:extLst/>
          </p:cNvPr>
          <p:cNvGraphicFramePr>
            <a:graphicFrameLocks noGrp="1"/>
          </p:cNvGraphicFramePr>
          <p:nvPr/>
        </p:nvGraphicFramePr>
        <p:xfrm>
          <a:off x="468313" y="1916113"/>
          <a:ext cx="8353424" cy="23029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6815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65618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8002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728886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648484">
                <a:tc>
                  <a:txBody>
                    <a:bodyPr/>
                    <a:lstStyle/>
                    <a:p>
                      <a:pPr algn="ctr"/>
                      <a:r>
                        <a:rPr lang="th-TH" sz="28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ด้าน</a:t>
                      </a:r>
                    </a:p>
                  </a:txBody>
                  <a:tcPr marL="91445" marR="91445" marT="45713" marB="457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เลือกตอบ</a:t>
                      </a:r>
                    </a:p>
                  </a:txBody>
                  <a:tcPr marL="91445" marR="91445" marT="45713" marB="457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เขียนตอบสั้น</a:t>
                      </a:r>
                    </a:p>
                  </a:txBody>
                  <a:tcPr marL="91445" marR="91445" marT="45713" marB="457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เขียนตอบอิสระ</a:t>
                      </a:r>
                    </a:p>
                  </a:txBody>
                  <a:tcPr marL="91445" marR="91445" marT="45713" marB="457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76430">
                <a:tc>
                  <a:txBody>
                    <a:bodyPr/>
                    <a:lstStyle/>
                    <a:p>
                      <a:pPr algn="ctr"/>
                      <a:r>
                        <a:rPr lang="th-TH" sz="28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ภาษา</a:t>
                      </a:r>
                      <a:r>
                        <a:rPr lang="th-TH" sz="2800" b="1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28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Literacy)</a:t>
                      </a:r>
                      <a:endParaRPr lang="th-TH" sz="28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45" marR="91445" marT="45713" marB="457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27</a:t>
                      </a:r>
                      <a:endParaRPr lang="th-TH" sz="28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45" marR="91445" marT="45713" marB="457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  <a:endParaRPr lang="th-TH" sz="28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45" marR="91445" marT="45713" marB="457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  <a:endParaRPr lang="th-TH" sz="28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45" marR="91445" marT="45713" marB="457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04376">
                <a:tc>
                  <a:txBody>
                    <a:bodyPr/>
                    <a:lstStyle/>
                    <a:p>
                      <a:pPr algn="ctr"/>
                      <a:r>
                        <a:rPr lang="th-TH" sz="28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คำนวณ</a:t>
                      </a:r>
                      <a:r>
                        <a:rPr lang="th-TH" sz="2800" b="1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28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Numeracy)</a:t>
                      </a:r>
                      <a:endParaRPr lang="th-TH" sz="28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45" marR="91445" marT="45713" marB="457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27</a:t>
                      </a:r>
                      <a:endParaRPr lang="th-TH" sz="28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45" marR="91445" marT="45713" marB="457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  <a:endParaRPr lang="th-TH" sz="28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45" marR="91445" marT="45713" marB="457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  <a:endParaRPr lang="th-TH" sz="28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45" marR="91445" marT="45713" marB="457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59885">
                <a:tc>
                  <a:txBody>
                    <a:bodyPr/>
                    <a:lstStyle/>
                    <a:p>
                      <a:pPr algn="ctr"/>
                      <a:r>
                        <a:rPr lang="th-TH" sz="28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เหตุผล</a:t>
                      </a:r>
                      <a:r>
                        <a:rPr lang="th-TH" sz="2800" b="1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28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Reasoning</a:t>
                      </a:r>
                      <a:r>
                        <a:rPr lang="en-US" sz="2800" b="1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ability)</a:t>
                      </a:r>
                      <a:endParaRPr lang="th-TH" sz="28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45" marR="91445" marT="45713" marB="457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27</a:t>
                      </a:r>
                      <a:endParaRPr lang="th-TH" sz="28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45" marR="91445" marT="45713" marB="457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  <a:endParaRPr lang="th-TH" sz="28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45" marR="91445" marT="45713" marB="457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  <a:endParaRPr lang="th-TH" sz="28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45" marR="91445" marT="45713" marB="457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ชื่อเรื่อง 1"/>
          <p:cNvSpPr>
            <a:spLocks noGrp="1"/>
          </p:cNvSpPr>
          <p:nvPr>
            <p:ph type="title"/>
          </p:nvPr>
        </p:nvSpPr>
        <p:spPr>
          <a:xfrm>
            <a:off x="0" y="981075"/>
            <a:ext cx="9144000" cy="1143000"/>
          </a:xfrm>
          <a:solidFill>
            <a:schemeClr val="tx1"/>
          </a:solidFill>
        </p:spPr>
        <p:txBody>
          <a:bodyPr/>
          <a:lstStyle/>
          <a:p>
            <a:pPr eaLnBrk="1" hangingPunct="1"/>
            <a:r>
              <a:rPr lang="th-TH" altLang="th-TH" sz="6000" b="1" dirty="0" smtClean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องค์ประกอบสำคัญของข้อสอบ </a:t>
            </a:r>
            <a:r>
              <a:rPr lang="en-US" altLang="th-TH" sz="6000" b="1" dirty="0" smtClean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NT</a:t>
            </a:r>
            <a:endParaRPr lang="th-TH" altLang="th-TH" sz="6000" b="1" dirty="0" smtClean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ตัวแทนเนื้อหา 2">
            <a:extLst/>
          </p:cNvPr>
          <p:cNvSpPr>
            <a:spLocks noGrp="1"/>
          </p:cNvSpPr>
          <p:nvPr>
            <p:ph idx="1"/>
          </p:nvPr>
        </p:nvSpPr>
        <p:spPr>
          <a:xfrm>
            <a:off x="857224" y="2708275"/>
            <a:ext cx="7786742" cy="2016125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sz="3600" b="1" dirty="0">
                <a:latin typeface="TH SarabunPSK" pitchFamily="34" charset="-34"/>
                <a:cs typeface="TH SarabunPSK" pitchFamily="34" charset="-34"/>
              </a:rPr>
              <a:t>สถานการณ์ </a:t>
            </a:r>
            <a:r>
              <a:rPr lang="th-TH" sz="3600" b="1" dirty="0">
                <a:solidFill>
                  <a:srgbClr val="C00000"/>
                </a:solidFill>
                <a:latin typeface="TH SarabunPSK" pitchFamily="34" charset="-34"/>
                <a:cs typeface="TH SarabunPSK" pitchFamily="34" charset="-34"/>
              </a:rPr>
              <a:t>(ชีวิตประจำวัน)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th-TH" sz="3600" b="1" dirty="0">
                <a:latin typeface="TH SarabunPSK" pitchFamily="34" charset="-34"/>
                <a:cs typeface="TH SarabunPSK" pitchFamily="34" charset="-34"/>
              </a:rPr>
              <a:t>โจทย์ข้อคำถาม </a:t>
            </a:r>
            <a:r>
              <a:rPr lang="th-TH" sz="3600" b="1" dirty="0">
                <a:solidFill>
                  <a:srgbClr val="C00000"/>
                </a:solidFill>
                <a:latin typeface="TH SarabunPSK" pitchFamily="34" charset="-34"/>
                <a:cs typeface="TH SarabunPSK" pitchFamily="34" charset="-34"/>
              </a:rPr>
              <a:t>(ถามเกี่ยวกับข้อมูลในสถานการณ์)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th-TH" sz="3600" b="1" dirty="0">
                <a:latin typeface="TH SarabunPSK" pitchFamily="34" charset="-34"/>
                <a:cs typeface="TH SarabunPSK" pitchFamily="34" charset="-34"/>
              </a:rPr>
              <a:t>คำตอบ </a:t>
            </a:r>
            <a:r>
              <a:rPr lang="th-TH" sz="3600" b="1" dirty="0">
                <a:solidFill>
                  <a:srgbClr val="C00000"/>
                </a:solidFill>
                <a:latin typeface="TH SarabunPSK" pitchFamily="34" charset="-34"/>
                <a:cs typeface="TH SarabunPSK" pitchFamily="34" charset="-34"/>
              </a:rPr>
              <a:t>(ซ่อนอยู่ในสถานการณ์)</a:t>
            </a:r>
          </a:p>
        </p:txBody>
      </p:sp>
      <p:sp>
        <p:nvSpPr>
          <p:cNvPr id="4" name="ตัวแทนหมายเลขภาพนิ่ง 3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9BB614-5C9B-44F4-998D-27C329247034}" type="slidenum">
              <a:rPr lang="th-TH" sz="1800" kern="0"/>
              <a:pPr>
                <a:defRPr/>
              </a:pPr>
              <a:t>12</a:t>
            </a:fld>
            <a:endParaRPr lang="th-TH" sz="1800" ker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11560" y="404664"/>
            <a:ext cx="8013192" cy="1636776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th-TH" sz="7200" dirty="0" smtClean="0">
                <a:solidFill>
                  <a:schemeClr val="accent1">
                    <a:satMod val="150000"/>
                  </a:schemeClr>
                </a:solidFill>
                <a:latin typeface="TH SarabunPSK" pitchFamily="34" charset="-34"/>
                <a:cs typeface="TH SarabunPSK" pitchFamily="34" charset="-34"/>
              </a:rPr>
              <a:t>ตัวอย่างของข้อสอบ </a:t>
            </a:r>
            <a:r>
              <a:rPr lang="en-US" sz="7200" dirty="0" smtClean="0">
                <a:solidFill>
                  <a:schemeClr val="accent1">
                    <a:satMod val="150000"/>
                  </a:schemeClr>
                </a:solidFill>
                <a:latin typeface="TH SarabunPSK" pitchFamily="34" charset="-34"/>
                <a:cs typeface="TH SarabunPSK" pitchFamily="34" charset="-34"/>
              </a:rPr>
              <a:t>LNR</a:t>
            </a:r>
            <a:endParaRPr lang="th-TH" sz="6600" dirty="0">
              <a:solidFill>
                <a:schemeClr val="accent1">
                  <a:satMod val="150000"/>
                </a:schemeClr>
              </a:solidFill>
            </a:endParaRPr>
          </a:p>
        </p:txBody>
      </p:sp>
      <p:sp>
        <p:nvSpPr>
          <p:cNvPr id="243715" name="ตัวยึดเนื้อหา 2"/>
          <p:cNvSpPr>
            <a:spLocks noGrp="1"/>
          </p:cNvSpPr>
          <p:nvPr>
            <p:ph type="body" idx="1"/>
          </p:nvPr>
        </p:nvSpPr>
        <p:spPr>
          <a:xfrm>
            <a:off x="107950" y="3284538"/>
            <a:ext cx="8856663" cy="685800"/>
          </a:xfrm>
        </p:spPr>
        <p:txBody>
          <a:bodyPr/>
          <a:lstStyle/>
          <a:p>
            <a:pPr algn="ctr" eaLnBrk="1" hangingPunct="1"/>
            <a:r>
              <a:rPr lang="th-TH" altLang="th-TH" sz="6600" b="1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ความสามารถด้านภาษา </a:t>
            </a:r>
            <a:endParaRPr lang="en-US" altLang="th-TH" sz="6600" b="1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ctr" eaLnBrk="1" hangingPunct="1"/>
            <a:r>
              <a:rPr lang="en-US" altLang="th-TH" sz="6600" b="1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(Literacy)</a:t>
            </a:r>
            <a:endParaRPr lang="th-TH" altLang="th-TH" sz="6600" b="1" smtClean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107223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6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25" y="5280025"/>
            <a:ext cx="5072063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6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" y="357188"/>
            <a:ext cx="2439988" cy="492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6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438" y="609600"/>
            <a:ext cx="5141912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วงรี 7"/>
          <p:cNvSpPr/>
          <p:nvPr/>
        </p:nvSpPr>
        <p:spPr>
          <a:xfrm>
            <a:off x="3714750" y="763588"/>
            <a:ext cx="285750" cy="28575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th-TH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4571970" y="99417"/>
            <a:ext cx="23574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th-TH" altLang="th-TH" sz="2800" b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  <a:sym typeface="Wingdings" panose="05000000000000000000" pitchFamily="2" charset="2"/>
              </a:rPr>
              <a:t></a:t>
            </a:r>
            <a:r>
              <a:rPr lang="th-TH" altLang="th-TH" sz="2400" b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  <a:sym typeface="Wingdings" panose="05000000000000000000" pitchFamily="2" charset="2"/>
              </a:rPr>
              <a:t>โจทย์ข้อคำถาม</a:t>
            </a:r>
            <a:endParaRPr lang="th-TH" altLang="th-TH" sz="3600" b="1" dirty="0">
              <a:solidFill>
                <a:srgbClr val="C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6051392" y="1933575"/>
            <a:ext cx="12731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h-TH" altLang="th-TH" sz="2800" b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  <a:sym typeface="Wingdings" panose="05000000000000000000" pitchFamily="2" charset="2"/>
              </a:rPr>
              <a:t></a:t>
            </a:r>
            <a:r>
              <a:rPr lang="th-TH" altLang="th-TH" sz="2400" b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  <a:sym typeface="Wingdings" panose="05000000000000000000" pitchFamily="2" charset="2"/>
              </a:rPr>
              <a:t>คำตอบ</a:t>
            </a:r>
            <a:endParaRPr lang="th-TH" altLang="th-TH" sz="3600" b="1" dirty="0">
              <a:solidFill>
                <a:srgbClr val="C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664236" y="5419467"/>
            <a:ext cx="16319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h-TH" altLang="th-TH" sz="2800" b="1" dirty="0" smtClean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  <a:sym typeface="Wingdings" panose="05000000000000000000" pitchFamily="2" charset="2"/>
              </a:rPr>
              <a:t></a:t>
            </a:r>
            <a:r>
              <a:rPr lang="th-TH" altLang="th-TH" sz="2400" b="1" dirty="0" smtClean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สถานการณ์</a:t>
            </a:r>
            <a:endParaRPr lang="th-TH" altLang="th-TH" sz="2400" b="1" dirty="0">
              <a:solidFill>
                <a:srgbClr val="C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044046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8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75" y="109538"/>
            <a:ext cx="6248400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8835" name="TextBox 2"/>
          <p:cNvSpPr txBox="1">
            <a:spLocks noChangeArrowheads="1"/>
          </p:cNvSpPr>
          <p:nvPr/>
        </p:nvSpPr>
        <p:spPr bwMode="auto">
          <a:xfrm>
            <a:off x="928688" y="4500563"/>
            <a:ext cx="7715250" cy="124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th-TH" altLang="th-TH" sz="2500" b="1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ให้นักเรียนเขียนอธิบายเส้นทางการเดินทางจากโรงเรียนไปยังโรงเรียนฝึกอาชีพ</a:t>
            </a:r>
            <a:endParaRPr lang="th-TH" altLang="th-TH" sz="2500" b="1" u="sng" smtClean="0">
              <a:solidFill>
                <a:srgbClr val="0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eaLnBrk="1" hangingPunct="1"/>
            <a:r>
              <a:rPr lang="th-TH" altLang="th-TH" sz="2500" b="1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ให้นักเรียนเขียนอธิบายเส้นทางการเดินทางจากโรงเรียนไปยังโรงเรียนฝึกอาชีพที่</a:t>
            </a:r>
            <a:r>
              <a:rPr lang="th-TH" altLang="th-TH" sz="2500" b="1" u="sng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สั้นที่สุด</a:t>
            </a:r>
          </a:p>
          <a:p>
            <a:pPr eaLnBrk="1" hangingPunct="1"/>
            <a:endParaRPr lang="th-TH" altLang="th-TH" sz="2500" b="1" u="sng" smtClean="0">
              <a:solidFill>
                <a:srgbClr val="0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24883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25" y="5521325"/>
            <a:ext cx="5214938" cy="1265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วงรี 4"/>
          <p:cNvSpPr/>
          <p:nvPr/>
        </p:nvSpPr>
        <p:spPr>
          <a:xfrm>
            <a:off x="660400" y="4621213"/>
            <a:ext cx="285750" cy="28575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th-TH">
              <a:solidFill>
                <a:prstClr val="white"/>
              </a:solidFill>
            </a:endParaRPr>
          </a:p>
        </p:txBody>
      </p:sp>
      <p:sp>
        <p:nvSpPr>
          <p:cNvPr id="6" name="วงรี 5"/>
          <p:cNvSpPr/>
          <p:nvPr/>
        </p:nvSpPr>
        <p:spPr>
          <a:xfrm>
            <a:off x="668338" y="5000625"/>
            <a:ext cx="285750" cy="28575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th-TH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479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11560" y="404664"/>
            <a:ext cx="8013192" cy="1636776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th-TH" sz="7200" dirty="0" smtClean="0">
                <a:solidFill>
                  <a:schemeClr val="accent1">
                    <a:satMod val="150000"/>
                  </a:schemeClr>
                </a:solidFill>
                <a:latin typeface="TH SarabunPSK" pitchFamily="34" charset="-34"/>
                <a:cs typeface="TH SarabunPSK" pitchFamily="34" charset="-34"/>
              </a:rPr>
              <a:t>ตัวอย่างของข้อสอบ </a:t>
            </a:r>
            <a:r>
              <a:rPr lang="en-US" sz="7200" dirty="0" smtClean="0">
                <a:solidFill>
                  <a:schemeClr val="accent1">
                    <a:satMod val="150000"/>
                  </a:schemeClr>
                </a:solidFill>
                <a:latin typeface="TH SarabunPSK" pitchFamily="34" charset="-34"/>
                <a:cs typeface="TH SarabunPSK" pitchFamily="34" charset="-34"/>
              </a:rPr>
              <a:t>LNR</a:t>
            </a:r>
            <a:endParaRPr lang="th-TH" sz="6600" dirty="0">
              <a:solidFill>
                <a:schemeClr val="accent1">
                  <a:satMod val="150000"/>
                </a:schemeClr>
              </a:solidFill>
            </a:endParaRPr>
          </a:p>
        </p:txBody>
      </p:sp>
      <p:sp>
        <p:nvSpPr>
          <p:cNvPr id="249859" name="ตัวยึดเนื้อหา 2"/>
          <p:cNvSpPr>
            <a:spLocks noGrp="1"/>
          </p:cNvSpPr>
          <p:nvPr>
            <p:ph type="body" idx="1"/>
          </p:nvPr>
        </p:nvSpPr>
        <p:spPr>
          <a:xfrm>
            <a:off x="107950" y="3284538"/>
            <a:ext cx="8856663" cy="685800"/>
          </a:xfrm>
        </p:spPr>
        <p:txBody>
          <a:bodyPr/>
          <a:lstStyle/>
          <a:p>
            <a:pPr algn="ctr" eaLnBrk="1" hangingPunct="1"/>
            <a:r>
              <a:rPr lang="th-TH" altLang="th-TH" sz="6600" b="1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ความสามารถด้านการคิดคำนวณ </a:t>
            </a:r>
            <a:endParaRPr lang="en-US" altLang="th-TH" sz="6600" b="1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ctr" eaLnBrk="1" hangingPunct="1"/>
            <a:r>
              <a:rPr lang="en-US" altLang="th-TH" sz="6600" b="1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(Numeracy)</a:t>
            </a:r>
            <a:endParaRPr lang="th-TH" altLang="th-TH" sz="6600" b="1" smtClean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234886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9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428625"/>
            <a:ext cx="5724525" cy="476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29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4975" y="3867150"/>
            <a:ext cx="3579813" cy="292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5"/>
          <p:cNvSpPr txBox="1">
            <a:spLocks noChangeArrowheads="1"/>
          </p:cNvSpPr>
          <p:nvPr/>
        </p:nvSpPr>
        <p:spPr bwMode="auto">
          <a:xfrm>
            <a:off x="1638498" y="3429000"/>
            <a:ext cx="23574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th-TH" altLang="th-TH" sz="2800" b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  <a:sym typeface="Wingdings" panose="05000000000000000000" pitchFamily="2" charset="2"/>
              </a:rPr>
              <a:t></a:t>
            </a:r>
            <a:r>
              <a:rPr lang="th-TH" altLang="th-TH" sz="2400" b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  <a:sym typeface="Wingdings" panose="05000000000000000000" pitchFamily="2" charset="2"/>
              </a:rPr>
              <a:t>โจทย์ข้อคำถาม</a:t>
            </a:r>
            <a:endParaRPr lang="th-TH" altLang="th-TH" sz="3600" b="1" dirty="0">
              <a:solidFill>
                <a:srgbClr val="C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" name="TextBox 6"/>
          <p:cNvSpPr txBox="1">
            <a:spLocks noChangeArrowheads="1"/>
          </p:cNvSpPr>
          <p:nvPr/>
        </p:nvSpPr>
        <p:spPr bwMode="auto">
          <a:xfrm>
            <a:off x="2079624" y="5069681"/>
            <a:ext cx="12731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h-TH" altLang="th-TH" sz="2800" b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  <a:sym typeface="Wingdings" panose="05000000000000000000" pitchFamily="2" charset="2"/>
              </a:rPr>
              <a:t></a:t>
            </a:r>
            <a:r>
              <a:rPr lang="th-TH" altLang="th-TH" sz="2400" b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  <a:sym typeface="Wingdings" panose="05000000000000000000" pitchFamily="2" charset="2"/>
              </a:rPr>
              <a:t>คำตอบ</a:t>
            </a:r>
            <a:endParaRPr lang="th-TH" altLang="th-TH" sz="3600" b="1" dirty="0">
              <a:solidFill>
                <a:srgbClr val="C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6348313" y="1508174"/>
            <a:ext cx="16319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h-TH" altLang="th-TH" sz="2800" b="1" dirty="0" smtClean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  <a:sym typeface="Wingdings" panose="05000000000000000000" pitchFamily="2" charset="2"/>
              </a:rPr>
              <a:t></a:t>
            </a:r>
            <a:r>
              <a:rPr lang="th-TH" altLang="th-TH" sz="2400" b="1" dirty="0" smtClean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สถานการณ์</a:t>
            </a:r>
            <a:endParaRPr lang="th-TH" altLang="th-TH" sz="2400" b="1" dirty="0">
              <a:solidFill>
                <a:srgbClr val="C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435771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7766CD6-2617-4BCC-98E3-1F2D77DFD9DF}" type="slidenum">
              <a:rPr lang="th-TH" altLang="th-TH" sz="1200" smtClean="0">
                <a:solidFill>
                  <a:srgbClr val="898989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18</a:t>
            </a:fld>
            <a:endParaRPr lang="th-TH" altLang="th-TH" sz="1200" smtClean="0">
              <a:solidFill>
                <a:srgbClr val="898989"/>
              </a:solidFill>
              <a:latin typeface="Arial" panose="020B0604020202020204" pitchFamily="34" charset="0"/>
            </a:endParaRPr>
          </a:p>
        </p:txBody>
      </p:sp>
      <p:pic>
        <p:nvPicPr>
          <p:cNvPr id="2" name="รูปภาพ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476672"/>
            <a:ext cx="7344816" cy="6129487"/>
          </a:xfrm>
          <a:prstGeom prst="rect">
            <a:avLst/>
          </a:prstGeom>
        </p:spPr>
      </p:pic>
      <p:sp>
        <p:nvSpPr>
          <p:cNvPr id="149509" name="TextBox 5"/>
          <p:cNvSpPr txBox="1">
            <a:spLocks noChangeArrowheads="1"/>
          </p:cNvSpPr>
          <p:nvPr/>
        </p:nvSpPr>
        <p:spPr bwMode="auto">
          <a:xfrm>
            <a:off x="4806850" y="4437112"/>
            <a:ext cx="23574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th-TH" altLang="th-TH" sz="2800" b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  <a:sym typeface="Wingdings" panose="05000000000000000000" pitchFamily="2" charset="2"/>
              </a:rPr>
              <a:t></a:t>
            </a:r>
            <a:r>
              <a:rPr lang="th-TH" altLang="th-TH" sz="2400" b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  <a:sym typeface="Wingdings" panose="05000000000000000000" pitchFamily="2" charset="2"/>
              </a:rPr>
              <a:t>โจทย์ข้อคำถาม</a:t>
            </a:r>
            <a:endParaRPr lang="th-TH" altLang="th-TH" sz="3600" b="1" dirty="0">
              <a:solidFill>
                <a:srgbClr val="C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49510" name="TextBox 6"/>
          <p:cNvSpPr txBox="1">
            <a:spLocks noChangeArrowheads="1"/>
          </p:cNvSpPr>
          <p:nvPr/>
        </p:nvSpPr>
        <p:spPr bwMode="auto">
          <a:xfrm>
            <a:off x="2722761" y="5445224"/>
            <a:ext cx="12731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h-TH" altLang="th-TH" sz="2800" b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  <a:sym typeface="Wingdings" panose="05000000000000000000" pitchFamily="2" charset="2"/>
              </a:rPr>
              <a:t></a:t>
            </a:r>
            <a:r>
              <a:rPr lang="th-TH" altLang="th-TH" sz="2400" b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  <a:sym typeface="Wingdings" panose="05000000000000000000" pitchFamily="2" charset="2"/>
              </a:rPr>
              <a:t>คำตอบ</a:t>
            </a:r>
            <a:endParaRPr lang="th-TH" altLang="th-TH" sz="3600" b="1" dirty="0">
              <a:solidFill>
                <a:srgbClr val="C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49508" name="TextBox 1"/>
          <p:cNvSpPr txBox="1">
            <a:spLocks noChangeArrowheads="1"/>
          </p:cNvSpPr>
          <p:nvPr/>
        </p:nvSpPr>
        <p:spPr bwMode="auto">
          <a:xfrm>
            <a:off x="395536" y="116632"/>
            <a:ext cx="16319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h-TH" altLang="th-TH" sz="2800" b="1" dirty="0" smtClean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  <a:sym typeface="Wingdings" panose="05000000000000000000" pitchFamily="2" charset="2"/>
              </a:rPr>
              <a:t></a:t>
            </a:r>
            <a:r>
              <a:rPr lang="th-TH" altLang="th-TH" sz="2400" b="1" dirty="0" smtClean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สถานการณ์</a:t>
            </a:r>
            <a:endParaRPr lang="th-TH" altLang="th-TH" sz="2400" b="1" dirty="0">
              <a:solidFill>
                <a:srgbClr val="C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11560" y="404664"/>
            <a:ext cx="8013192" cy="1636776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th-TH" sz="7200" dirty="0" smtClean="0">
                <a:solidFill>
                  <a:schemeClr val="accent1">
                    <a:satMod val="150000"/>
                  </a:schemeClr>
                </a:solidFill>
                <a:latin typeface="TH SarabunPSK" pitchFamily="34" charset="-34"/>
                <a:cs typeface="TH SarabunPSK" pitchFamily="34" charset="-34"/>
              </a:rPr>
              <a:t>ตัวอย่างของข้อสอบ </a:t>
            </a:r>
            <a:r>
              <a:rPr lang="en-US" sz="7200" dirty="0" smtClean="0">
                <a:solidFill>
                  <a:schemeClr val="accent1">
                    <a:satMod val="150000"/>
                  </a:schemeClr>
                </a:solidFill>
                <a:latin typeface="TH SarabunPSK" pitchFamily="34" charset="-34"/>
                <a:cs typeface="TH SarabunPSK" pitchFamily="34" charset="-34"/>
              </a:rPr>
              <a:t>LNR</a:t>
            </a:r>
            <a:endParaRPr lang="th-TH" sz="6600" dirty="0">
              <a:solidFill>
                <a:schemeClr val="accent1">
                  <a:satMod val="150000"/>
                </a:schemeClr>
              </a:solidFill>
            </a:endParaRPr>
          </a:p>
        </p:txBody>
      </p:sp>
      <p:sp>
        <p:nvSpPr>
          <p:cNvPr id="256003" name="ตัวยึดเนื้อหา 2"/>
          <p:cNvSpPr>
            <a:spLocks noGrp="1"/>
          </p:cNvSpPr>
          <p:nvPr>
            <p:ph type="body" idx="1"/>
          </p:nvPr>
        </p:nvSpPr>
        <p:spPr>
          <a:xfrm>
            <a:off x="107950" y="3284538"/>
            <a:ext cx="8856663" cy="685800"/>
          </a:xfrm>
        </p:spPr>
        <p:txBody>
          <a:bodyPr/>
          <a:lstStyle/>
          <a:p>
            <a:pPr algn="ctr" eaLnBrk="1" hangingPunct="1"/>
            <a:r>
              <a:rPr lang="th-TH" altLang="th-TH" sz="6600" b="1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ความสามารถด้านเหตุผล </a:t>
            </a:r>
            <a:r>
              <a:rPr lang="en-US" altLang="th-TH" sz="6600" b="1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(Reasoning Ability)</a:t>
            </a:r>
            <a:endParaRPr lang="th-TH" altLang="th-TH" sz="6600" b="1" smtClean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910852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3" name="รูปภาพ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373188"/>
            <a:ext cx="5346700" cy="500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4" name="กลุ่ม 33"/>
          <p:cNvGrpSpPr>
            <a:grpSpLocks/>
          </p:cNvGrpSpPr>
          <p:nvPr/>
        </p:nvGrpSpPr>
        <p:grpSpPr bwMode="auto">
          <a:xfrm>
            <a:off x="3970338" y="3549650"/>
            <a:ext cx="4897437" cy="2370138"/>
            <a:chOff x="3970421" y="3549316"/>
            <a:chExt cx="4896852" cy="2370221"/>
          </a:xfrm>
        </p:grpSpPr>
        <p:grpSp>
          <p:nvGrpSpPr>
            <p:cNvPr id="153610" name="กลุ่ม 26"/>
            <p:cNvGrpSpPr>
              <a:grpSpLocks/>
            </p:cNvGrpSpPr>
            <p:nvPr/>
          </p:nvGrpSpPr>
          <p:grpSpPr bwMode="auto">
            <a:xfrm>
              <a:off x="6368065" y="3549316"/>
              <a:ext cx="2499208" cy="2370221"/>
              <a:chOff x="6368065" y="3549316"/>
              <a:chExt cx="2499208" cy="2370221"/>
            </a:xfrm>
          </p:grpSpPr>
          <p:sp>
            <p:nvSpPr>
              <p:cNvPr id="3" name="สี่เหลี่ยมผืนผ้า 2">
                <a:extLst/>
              </p:cNvPr>
              <p:cNvSpPr/>
              <p:nvPr/>
            </p:nvSpPr>
            <p:spPr>
              <a:xfrm>
                <a:off x="6368847" y="3549316"/>
                <a:ext cx="2498426" cy="2370221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th-TH">
                  <a:solidFill>
                    <a:prstClr val="white"/>
                  </a:solidFill>
                </a:endParaRPr>
              </a:p>
            </p:txBody>
          </p:sp>
          <p:sp>
            <p:nvSpPr>
              <p:cNvPr id="32" name="Oval 6">
                <a:extLst/>
              </p:cNvPr>
              <p:cNvSpPr/>
              <p:nvPr/>
            </p:nvSpPr>
            <p:spPr>
              <a:xfrm>
                <a:off x="7000596" y="3873177"/>
                <a:ext cx="1234927" cy="627085"/>
              </a:xfrm>
              <a:prstGeom prst="ellipse">
                <a:avLst/>
              </a:prstGeom>
              <a:solidFill>
                <a:srgbClr val="FFFF00"/>
              </a:solidFill>
              <a:ln w="34925" cap="flat" cmpd="sng" algn="ctr">
                <a:solidFill>
                  <a:srgbClr val="C00000"/>
                </a:solidFill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3600" kern="0" dirty="0">
                    <a:solidFill>
                      <a:srgbClr val="44546A"/>
                    </a:solidFill>
                    <a:latin typeface="Calibri"/>
                  </a:rPr>
                  <a:t>3Rs</a:t>
                </a:r>
                <a:endParaRPr lang="th-TH" sz="3600" kern="0" dirty="0">
                  <a:solidFill>
                    <a:srgbClr val="44546A"/>
                  </a:solidFill>
                  <a:latin typeface="Calibri"/>
                  <a:cs typeface="Cordia New" panose="020B0304020202020204" pitchFamily="34" charset="-34"/>
                </a:endParaRPr>
              </a:p>
            </p:txBody>
          </p:sp>
          <p:sp>
            <p:nvSpPr>
              <p:cNvPr id="153614" name="Rectangle 7"/>
              <p:cNvSpPr>
                <a:spLocks noChangeArrowheads="1"/>
              </p:cNvSpPr>
              <p:nvPr/>
            </p:nvSpPr>
            <p:spPr bwMode="auto">
              <a:xfrm>
                <a:off x="6368065" y="4634349"/>
                <a:ext cx="2499208" cy="12003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marL="342900" indent="-3429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</a:pPr>
                <a:r>
                  <a:rPr lang="en-US" altLang="th-TH" sz="2400" b="1">
                    <a:solidFill>
                      <a:srgbClr val="C00000"/>
                    </a:solidFill>
                    <a:latin typeface="TH SarabunPSK" panose="020B0500040200020003" pitchFamily="34" charset="-34"/>
                    <a:ea typeface="Times New Roman" panose="02020603050405020304" pitchFamily="18" charset="0"/>
                    <a:cs typeface="TH SarabunPSK" panose="020B0500040200020003" pitchFamily="34" charset="-34"/>
                  </a:rPr>
                  <a:t>R</a:t>
                </a:r>
                <a:r>
                  <a:rPr lang="en-US" altLang="th-TH" sz="2400" b="1">
                    <a:solidFill>
                      <a:srgbClr val="333333"/>
                    </a:solidFill>
                    <a:latin typeface="TH SarabunPSK" panose="020B0500040200020003" pitchFamily="34" charset="-34"/>
                    <a:ea typeface="Times New Roman" panose="02020603050405020304" pitchFamily="18" charset="0"/>
                    <a:cs typeface="TH SarabunPSK" panose="020B0500040200020003" pitchFamily="34" charset="-34"/>
                  </a:rPr>
                  <a:t>eading (</a:t>
                </a:r>
                <a:r>
                  <a:rPr lang="th-TH" altLang="th-TH" sz="2400" b="1">
                    <a:solidFill>
                      <a:srgbClr val="333333"/>
                    </a:solidFill>
                    <a:latin typeface="TH SarabunPSK" panose="020B0500040200020003" pitchFamily="34" charset="-34"/>
                    <a:ea typeface="Times New Roman" panose="02020603050405020304" pitchFamily="18" charset="0"/>
                    <a:cs typeface="TH SarabunPSK" panose="020B0500040200020003" pitchFamily="34" charset="-34"/>
                  </a:rPr>
                  <a:t>การอ่าน)</a:t>
                </a:r>
                <a:r>
                  <a:rPr lang="en-US" altLang="th-TH" sz="2400" b="1">
                    <a:solidFill>
                      <a:srgbClr val="333333"/>
                    </a:solidFill>
                    <a:latin typeface="TH SarabunPSK" panose="020B0500040200020003" pitchFamily="34" charset="-34"/>
                    <a:ea typeface="Times New Roman" panose="02020603050405020304" pitchFamily="18" charset="0"/>
                    <a:cs typeface="TH SarabunPSK" panose="020B0500040200020003" pitchFamily="34" charset="-34"/>
                  </a:rPr>
                  <a:t> </a:t>
                </a:r>
                <a:endParaRPr lang="th-TH" altLang="th-TH" sz="2400" b="1">
                  <a:solidFill>
                    <a:srgbClr val="333333"/>
                  </a:solidFill>
                  <a:latin typeface="TH SarabunPSK" panose="020B0500040200020003" pitchFamily="34" charset="-34"/>
                  <a:ea typeface="Times New Roman" panose="02020603050405020304" pitchFamily="18" charset="0"/>
                  <a:cs typeface="TH SarabunPSK" panose="020B0500040200020003" pitchFamily="34" charset="-34"/>
                </a:endParaRPr>
              </a:p>
              <a:p>
                <a:pPr eaLnBrk="1" hangingPunct="1">
                  <a:spcBef>
                    <a:spcPct val="0"/>
                  </a:spcBef>
                </a:pPr>
                <a:r>
                  <a:rPr lang="en-US" altLang="th-TH" sz="2400" b="1">
                    <a:solidFill>
                      <a:srgbClr val="333333"/>
                    </a:solidFill>
                    <a:latin typeface="TH SarabunPSK" panose="020B0500040200020003" pitchFamily="34" charset="-34"/>
                    <a:ea typeface="Times New Roman" panose="02020603050405020304" pitchFamily="18" charset="0"/>
                    <a:cs typeface="TH SarabunPSK" panose="020B0500040200020003" pitchFamily="34" charset="-34"/>
                  </a:rPr>
                  <a:t>W</a:t>
                </a:r>
                <a:r>
                  <a:rPr lang="en-US" altLang="th-TH" sz="2400" b="1">
                    <a:solidFill>
                      <a:srgbClr val="C00000"/>
                    </a:solidFill>
                    <a:latin typeface="TH SarabunPSK" panose="020B0500040200020003" pitchFamily="34" charset="-34"/>
                    <a:ea typeface="Times New Roman" panose="02020603050405020304" pitchFamily="18" charset="0"/>
                    <a:cs typeface="TH SarabunPSK" panose="020B0500040200020003" pitchFamily="34" charset="-34"/>
                  </a:rPr>
                  <a:t>r</a:t>
                </a:r>
                <a:r>
                  <a:rPr lang="en-US" altLang="th-TH" sz="2400" b="1">
                    <a:solidFill>
                      <a:srgbClr val="333333"/>
                    </a:solidFill>
                    <a:latin typeface="TH SarabunPSK" panose="020B0500040200020003" pitchFamily="34" charset="-34"/>
                    <a:ea typeface="Times New Roman" panose="02020603050405020304" pitchFamily="18" charset="0"/>
                    <a:cs typeface="TH SarabunPSK" panose="020B0500040200020003" pitchFamily="34" charset="-34"/>
                  </a:rPr>
                  <a:t>iting </a:t>
                </a:r>
                <a:r>
                  <a:rPr lang="th-TH" altLang="th-TH" sz="2400" b="1">
                    <a:solidFill>
                      <a:srgbClr val="333333"/>
                    </a:solidFill>
                    <a:latin typeface="TH SarabunPSK" panose="020B0500040200020003" pitchFamily="34" charset="-34"/>
                    <a:ea typeface="Times New Roman" panose="02020603050405020304" pitchFamily="18" charset="0"/>
                    <a:cs typeface="TH SarabunPSK" panose="020B0500040200020003" pitchFamily="34" charset="-34"/>
                  </a:rPr>
                  <a:t>(การเขียน) </a:t>
                </a:r>
              </a:p>
              <a:p>
                <a:pPr eaLnBrk="1" hangingPunct="1">
                  <a:spcBef>
                    <a:spcPct val="0"/>
                  </a:spcBef>
                </a:pPr>
                <a:r>
                  <a:rPr lang="en-US" altLang="th-TH" sz="2400" b="1">
                    <a:solidFill>
                      <a:srgbClr val="333333"/>
                    </a:solidFill>
                    <a:latin typeface="TH SarabunPSK" panose="020B0500040200020003" pitchFamily="34" charset="-34"/>
                    <a:ea typeface="Times New Roman" panose="02020603050405020304" pitchFamily="18" charset="0"/>
                    <a:cs typeface="TH SarabunPSK" panose="020B0500040200020003" pitchFamily="34" charset="-34"/>
                  </a:rPr>
                  <a:t>A</a:t>
                </a:r>
                <a:r>
                  <a:rPr lang="en-US" altLang="th-TH" sz="2400" b="1">
                    <a:solidFill>
                      <a:srgbClr val="C00000"/>
                    </a:solidFill>
                    <a:latin typeface="TH SarabunPSK" panose="020B0500040200020003" pitchFamily="34" charset="-34"/>
                    <a:ea typeface="Times New Roman" panose="02020603050405020304" pitchFamily="18" charset="0"/>
                    <a:cs typeface="TH SarabunPSK" panose="020B0500040200020003" pitchFamily="34" charset="-34"/>
                  </a:rPr>
                  <a:t>r</a:t>
                </a:r>
                <a:r>
                  <a:rPr lang="en-US" altLang="th-TH" sz="2400" b="1">
                    <a:solidFill>
                      <a:srgbClr val="333333"/>
                    </a:solidFill>
                    <a:latin typeface="TH SarabunPSK" panose="020B0500040200020003" pitchFamily="34" charset="-34"/>
                    <a:ea typeface="Times New Roman" panose="02020603050405020304" pitchFamily="18" charset="0"/>
                    <a:cs typeface="TH SarabunPSK" panose="020B0500040200020003" pitchFamily="34" charset="-34"/>
                  </a:rPr>
                  <a:t>ithmetic </a:t>
                </a:r>
                <a:r>
                  <a:rPr lang="th-TH" altLang="th-TH" sz="2400" b="1">
                    <a:solidFill>
                      <a:srgbClr val="333333"/>
                    </a:solidFill>
                    <a:latin typeface="TH SarabunPSK" panose="020B0500040200020003" pitchFamily="34" charset="-34"/>
                    <a:ea typeface="Times New Roman" panose="02020603050405020304" pitchFamily="18" charset="0"/>
                    <a:cs typeface="TH SarabunPSK" panose="020B0500040200020003" pitchFamily="34" charset="-34"/>
                  </a:rPr>
                  <a:t>(คำนวณ)</a:t>
                </a:r>
                <a:endParaRPr lang="th-TH" altLang="th-TH" sz="4000" b="1">
                  <a:solidFill>
                    <a:srgbClr val="000000"/>
                  </a:solidFill>
                  <a:latin typeface="TH SarabunPSK" panose="020B0500040200020003" pitchFamily="34" charset="-34"/>
                  <a:ea typeface="Times New Roman" panose="02020603050405020304" pitchFamily="18" charset="0"/>
                  <a:cs typeface="TH SarabunPSK" panose="020B0500040200020003" pitchFamily="34" charset="-34"/>
                </a:endParaRPr>
              </a:p>
            </p:txBody>
          </p:sp>
        </p:grpSp>
        <p:cxnSp>
          <p:nvCxnSpPr>
            <p:cNvPr id="20" name="ลูกศรเชื่อมต่อแบบตรง 19">
              <a:extLst/>
            </p:cNvPr>
            <p:cNvCxnSpPr/>
            <p:nvPr/>
          </p:nvCxnSpPr>
          <p:spPr>
            <a:xfrm flipV="1">
              <a:off x="3970421" y="4006532"/>
              <a:ext cx="2398425" cy="12700"/>
            </a:xfrm>
            <a:prstGeom prst="straightConnector1">
              <a:avLst/>
            </a:prstGeom>
            <a:ln w="44450">
              <a:solidFill>
                <a:srgbClr val="C0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วงรี 21">
            <a:extLst/>
          </p:cNvPr>
          <p:cNvSpPr/>
          <p:nvPr/>
        </p:nvSpPr>
        <p:spPr>
          <a:xfrm>
            <a:off x="3429000" y="3765550"/>
            <a:ext cx="541338" cy="541338"/>
          </a:xfrm>
          <a:prstGeom prst="ellipse">
            <a:avLst/>
          </a:prstGeom>
          <a:noFill/>
          <a:ln w="4445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th-TH">
              <a:solidFill>
                <a:prstClr val="white"/>
              </a:solidFill>
            </a:endParaRPr>
          </a:p>
        </p:txBody>
      </p:sp>
      <p:grpSp>
        <p:nvGrpSpPr>
          <p:cNvPr id="39" name="กลุ่ม 38"/>
          <p:cNvGrpSpPr>
            <a:grpSpLocks/>
          </p:cNvGrpSpPr>
          <p:nvPr/>
        </p:nvGrpSpPr>
        <p:grpSpPr bwMode="auto">
          <a:xfrm>
            <a:off x="7194550" y="2192338"/>
            <a:ext cx="882650" cy="1333500"/>
            <a:chOff x="7193897" y="2191699"/>
            <a:chExt cx="882650" cy="1333553"/>
          </a:xfrm>
        </p:grpSpPr>
        <p:cxnSp>
          <p:nvCxnSpPr>
            <p:cNvPr id="45" name="Straight Arrow Connector 18">
              <a:extLst/>
            </p:cNvPr>
            <p:cNvCxnSpPr/>
            <p:nvPr/>
          </p:nvCxnSpPr>
          <p:spPr bwMode="auto">
            <a:xfrm>
              <a:off x="7635222" y="2947379"/>
              <a:ext cx="0" cy="577873"/>
            </a:xfrm>
            <a:prstGeom prst="straightConnector1">
              <a:avLst/>
            </a:prstGeom>
            <a:ln w="85725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Oval 30">
              <a:extLst/>
            </p:cNvPr>
            <p:cNvSpPr/>
            <p:nvPr/>
          </p:nvSpPr>
          <p:spPr bwMode="auto">
            <a:xfrm>
              <a:off x="7193897" y="2191699"/>
              <a:ext cx="882650" cy="725516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tx1">
                  <a:alpha val="91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black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NT</a:t>
              </a:r>
              <a:endParaRPr lang="th-TH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pic>
        <p:nvPicPr>
          <p:cNvPr id="5" name="Picture 4">
            <a:extLst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1328" y="4100784"/>
            <a:ext cx="705447" cy="7338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Rectangle 1">
            <a:extLst/>
          </p:cNvPr>
          <p:cNvSpPr/>
          <p:nvPr/>
        </p:nvSpPr>
        <p:spPr>
          <a:xfrm>
            <a:off x="1" y="285728"/>
            <a:ext cx="9143999" cy="97951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th-TH" altLang="th-TH" sz="44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ความสำคัญของการทดสอบความสามารถพื้นฐาน (</a:t>
            </a:r>
            <a:r>
              <a:rPr lang="en-US" altLang="th-TH" sz="44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NT)</a:t>
            </a:r>
            <a:endParaRPr lang="th-TH" altLang="th-TH" sz="4400" b="1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676416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02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303213"/>
            <a:ext cx="6408738" cy="494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7027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5084763"/>
            <a:ext cx="523875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วงรี 7"/>
          <p:cNvSpPr/>
          <p:nvPr/>
        </p:nvSpPr>
        <p:spPr bwMode="auto">
          <a:xfrm>
            <a:off x="6538913" y="2203450"/>
            <a:ext cx="576262" cy="465138"/>
          </a:xfrm>
          <a:prstGeom prst="ellipse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F2F2F2"/>
                </a:solidFill>
                <a:latin typeface="TH SarabunPSK" pitchFamily="34" charset="-34"/>
                <a:cs typeface="TH SarabunPSK" pitchFamily="34" charset="-34"/>
              </a:rPr>
              <a:t>1</a:t>
            </a:r>
            <a:endParaRPr lang="th-TH" b="1" dirty="0">
              <a:solidFill>
                <a:srgbClr val="F2F2F2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57029" name="TextBox 5"/>
          <p:cNvSpPr txBox="1">
            <a:spLocks noChangeArrowheads="1"/>
          </p:cNvSpPr>
          <p:nvPr/>
        </p:nvSpPr>
        <p:spPr bwMode="auto">
          <a:xfrm>
            <a:off x="7186613" y="2185988"/>
            <a:ext cx="1512887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th-TH" altLang="th-TH" b="1" smtClean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สถานการณ์</a:t>
            </a:r>
          </a:p>
        </p:txBody>
      </p:sp>
      <p:cxnSp>
        <p:nvCxnSpPr>
          <p:cNvPr id="7" name="Straight Arrow Connector 6"/>
          <p:cNvCxnSpPr>
            <a:stCxn id="5" idx="2"/>
          </p:cNvCxnSpPr>
          <p:nvPr/>
        </p:nvCxnSpPr>
        <p:spPr>
          <a:xfrm flipH="1" flipV="1">
            <a:off x="5724525" y="2435225"/>
            <a:ext cx="814388" cy="0"/>
          </a:xfrm>
          <a:prstGeom prst="straightConnector1">
            <a:avLst/>
          </a:prstGeom>
          <a:ln w="412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7031" name="Group 7"/>
          <p:cNvGrpSpPr>
            <a:grpSpLocks/>
          </p:cNvGrpSpPr>
          <p:nvPr/>
        </p:nvGrpSpPr>
        <p:grpSpPr bwMode="auto">
          <a:xfrm>
            <a:off x="4195763" y="4149725"/>
            <a:ext cx="2374900" cy="746125"/>
            <a:chOff x="3854150" y="3650971"/>
            <a:chExt cx="2376262" cy="746549"/>
          </a:xfrm>
        </p:grpSpPr>
        <p:sp>
          <p:nvSpPr>
            <p:cNvPr id="9" name="วงรี 10"/>
            <p:cNvSpPr/>
            <p:nvPr/>
          </p:nvSpPr>
          <p:spPr bwMode="auto">
            <a:xfrm>
              <a:off x="4111472" y="3808223"/>
              <a:ext cx="575005" cy="466990"/>
            </a:xfrm>
            <a:prstGeom prst="ellipse">
              <a:avLst/>
            </a:prstGeom>
            <a:solidFill>
              <a:srgbClr val="C00000"/>
            </a:solidFill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srgbClr val="F2F2F2"/>
                  </a:solidFill>
                  <a:latin typeface="TH SarabunPSK" pitchFamily="34" charset="-34"/>
                  <a:cs typeface="TH SarabunPSK" pitchFamily="34" charset="-34"/>
                </a:rPr>
                <a:t>2</a:t>
              </a:r>
              <a:endParaRPr lang="th-TH" b="1" dirty="0">
                <a:solidFill>
                  <a:srgbClr val="F2F2F2"/>
                </a:solidFill>
                <a:latin typeface="TH SarabunPSK" pitchFamily="34" charset="-34"/>
                <a:cs typeface="TH SarabunPSK" pitchFamily="34" charset="-34"/>
              </a:endParaRPr>
            </a:p>
          </p:txBody>
        </p:sp>
        <p:sp>
          <p:nvSpPr>
            <p:cNvPr id="257037" name="TextBox 9"/>
            <p:cNvSpPr txBox="1">
              <a:spLocks noChangeArrowheads="1"/>
            </p:cNvSpPr>
            <p:nvPr/>
          </p:nvSpPr>
          <p:spPr bwMode="auto">
            <a:xfrm>
              <a:off x="4718244" y="3874300"/>
              <a:ext cx="1512168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th-TH" altLang="th-TH" b="1" smtClean="0">
                  <a:solidFill>
                    <a:srgbClr val="FF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ข้อคำถาม</a:t>
              </a:r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 flipH="1" flipV="1">
              <a:off x="3854150" y="3650971"/>
              <a:ext cx="287502" cy="271617"/>
            </a:xfrm>
            <a:prstGeom prst="straightConnector1">
              <a:avLst/>
            </a:prstGeom>
            <a:ln w="412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7032" name="Group 11"/>
          <p:cNvGrpSpPr>
            <a:grpSpLocks/>
          </p:cNvGrpSpPr>
          <p:nvPr/>
        </p:nvGrpSpPr>
        <p:grpSpPr bwMode="auto">
          <a:xfrm>
            <a:off x="449263" y="5246688"/>
            <a:ext cx="2033587" cy="858837"/>
            <a:chOff x="276664" y="4895842"/>
            <a:chExt cx="2033647" cy="858023"/>
          </a:xfrm>
        </p:grpSpPr>
        <p:sp>
          <p:nvSpPr>
            <p:cNvPr id="13" name="วงรี 13"/>
            <p:cNvSpPr/>
            <p:nvPr/>
          </p:nvSpPr>
          <p:spPr bwMode="auto">
            <a:xfrm>
              <a:off x="276664" y="5262206"/>
              <a:ext cx="520715" cy="466283"/>
            </a:xfrm>
            <a:prstGeom prst="ellipse">
              <a:avLst/>
            </a:prstGeom>
            <a:solidFill>
              <a:srgbClr val="C00000"/>
            </a:solidFill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srgbClr val="F2F2F2"/>
                  </a:solidFill>
                  <a:latin typeface="TH SarabunPSK" pitchFamily="34" charset="-34"/>
                  <a:cs typeface="TH SarabunPSK" pitchFamily="34" charset="-34"/>
                </a:rPr>
                <a:t>3</a:t>
              </a:r>
              <a:endParaRPr lang="th-TH" b="1" dirty="0">
                <a:solidFill>
                  <a:srgbClr val="F2F2F2"/>
                </a:solidFill>
                <a:latin typeface="TH SarabunPSK" pitchFamily="34" charset="-34"/>
                <a:cs typeface="TH SarabunPSK" pitchFamily="34" charset="-34"/>
              </a:endParaRPr>
            </a:p>
          </p:txBody>
        </p:sp>
        <p:sp>
          <p:nvSpPr>
            <p:cNvPr id="257034" name="TextBox 13"/>
            <p:cNvSpPr txBox="1">
              <a:spLocks noChangeArrowheads="1"/>
            </p:cNvSpPr>
            <p:nvPr/>
          </p:nvSpPr>
          <p:spPr bwMode="auto">
            <a:xfrm>
              <a:off x="798143" y="5230645"/>
              <a:ext cx="1512168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th-TH" altLang="th-TH" b="1" smtClean="0">
                  <a:solidFill>
                    <a:srgbClr val="FF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คำตอบ</a:t>
              </a:r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 flipV="1">
              <a:off x="617986" y="4895842"/>
              <a:ext cx="260358" cy="366364"/>
            </a:xfrm>
            <a:prstGeom prst="straightConnector1">
              <a:avLst/>
            </a:prstGeom>
            <a:ln w="412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72564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 bwMode="auto">
          <a:xfrm>
            <a:off x="0" y="0"/>
            <a:ext cx="9144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8051" name="Group 1"/>
          <p:cNvGrpSpPr>
            <a:grpSpLocks/>
          </p:cNvGrpSpPr>
          <p:nvPr/>
        </p:nvGrpSpPr>
        <p:grpSpPr bwMode="auto">
          <a:xfrm>
            <a:off x="1339850" y="188913"/>
            <a:ext cx="6111875" cy="3168650"/>
            <a:chOff x="899592" y="260648"/>
            <a:chExt cx="6113221" cy="3168353"/>
          </a:xfrm>
        </p:grpSpPr>
        <p:sp>
          <p:nvSpPr>
            <p:cNvPr id="12" name="Rectangle 4"/>
            <p:cNvSpPr txBox="1">
              <a:spLocks noChangeArrowheads="1"/>
            </p:cNvSpPr>
            <p:nvPr/>
          </p:nvSpPr>
          <p:spPr bwMode="auto">
            <a:xfrm>
              <a:off x="1620476" y="260648"/>
              <a:ext cx="1349672" cy="4444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 eaLnBrk="1" hangingPunct="1">
                <a:spcBef>
                  <a:spcPts val="0"/>
                </a:spcBef>
                <a:defRPr/>
              </a:pPr>
              <a:r>
                <a:rPr lang="en-US" sz="2400" b="1" kern="0" dirty="0">
                  <a:solidFill>
                    <a:srgbClr val="FF0000"/>
                  </a:solidFill>
                  <a:latin typeface="TH SarabunPSK" pitchFamily="34" charset="-34"/>
                  <a:cs typeface="TH SarabunPSK" pitchFamily="34" charset="-34"/>
                  <a:sym typeface="Symbol" pitchFamily="18" charset="2"/>
                </a:rPr>
                <a:t> </a:t>
              </a:r>
              <a:r>
                <a:rPr lang="th-TH" sz="2400" b="1" kern="0" dirty="0">
                  <a:solidFill>
                    <a:srgbClr val="FF0000"/>
                  </a:solidFill>
                  <a:latin typeface="TH SarabunPSK" pitchFamily="34" charset="-34"/>
                  <a:cs typeface="TH SarabunPSK" pitchFamily="34" charset="-34"/>
                </a:rPr>
                <a:t>สถานการณ์</a:t>
              </a:r>
            </a:p>
          </p:txBody>
        </p:sp>
        <p:sp>
          <p:nvSpPr>
            <p:cNvPr id="258076" name="Rectangle 42"/>
            <p:cNvSpPr>
              <a:spLocks noChangeArrowheads="1"/>
            </p:cNvSpPr>
            <p:nvPr/>
          </p:nvSpPr>
          <p:spPr bwMode="auto">
            <a:xfrm>
              <a:off x="2866004" y="260648"/>
              <a:ext cx="283736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H Sarabun New"/>
                  <a:ea typeface="TH Sarabun New"/>
                  <a:cs typeface="TH Sarabun New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H Sarabun New"/>
                  <a:ea typeface="TH Sarabun New"/>
                  <a:cs typeface="TH Sarabun New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H Sarabun New"/>
                  <a:ea typeface="TH Sarabun New"/>
                  <a:cs typeface="TH Sarabun New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H Sarabun New"/>
                  <a:ea typeface="TH Sarabun New"/>
                  <a:cs typeface="TH Sarabun New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H Sarabun New"/>
                  <a:ea typeface="TH Sarabun New"/>
                  <a:cs typeface="TH Sarabun New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H Sarabun New"/>
                  <a:ea typeface="TH Sarabun New"/>
                  <a:cs typeface="TH Sarabun New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H Sarabun New"/>
                  <a:ea typeface="TH Sarabun New"/>
                  <a:cs typeface="TH Sarabun New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H Sarabun New"/>
                  <a:ea typeface="TH Sarabun New"/>
                  <a:cs typeface="TH Sarabun New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H Sarabun New"/>
                  <a:ea typeface="TH Sarabun New"/>
                  <a:cs typeface="TH Sarabun New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th-TH" altLang="th-TH" sz="2400" b="1" smtClean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บริเวณบ้านหลังหนึ่งเป็นดังภาพ </a:t>
              </a:r>
            </a:p>
          </p:txBody>
        </p:sp>
        <p:grpSp>
          <p:nvGrpSpPr>
            <p:cNvPr id="258077" name="กลุ่ม 38"/>
            <p:cNvGrpSpPr>
              <a:grpSpLocks/>
            </p:cNvGrpSpPr>
            <p:nvPr/>
          </p:nvGrpSpPr>
          <p:grpSpPr bwMode="auto">
            <a:xfrm>
              <a:off x="899592" y="875463"/>
              <a:ext cx="6113221" cy="2553538"/>
              <a:chOff x="-100540" y="2385376"/>
              <a:chExt cx="5609165" cy="1980300"/>
            </a:xfrm>
          </p:grpSpPr>
          <p:pic>
            <p:nvPicPr>
              <p:cNvPr id="258078" name="รูปภาพ 3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2988" y="2385376"/>
                <a:ext cx="5239742" cy="1980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58079" name="Text Box 5"/>
              <p:cNvSpPr txBox="1">
                <a:spLocks noChangeArrowheads="1"/>
              </p:cNvSpPr>
              <p:nvPr/>
            </p:nvSpPr>
            <p:spPr bwMode="auto">
              <a:xfrm>
                <a:off x="2070100" y="3085480"/>
                <a:ext cx="685800" cy="5175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H Sarabun New"/>
                    <a:ea typeface="TH Sarabun New"/>
                    <a:cs typeface="TH Sarabun New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H Sarabun New"/>
                    <a:ea typeface="TH Sarabun New"/>
                    <a:cs typeface="TH Sarabun New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H Sarabun New"/>
                    <a:ea typeface="TH Sarabun New"/>
                    <a:cs typeface="TH Sarabun New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H Sarabun New"/>
                    <a:ea typeface="TH Sarabun New"/>
                    <a:cs typeface="TH Sarabun New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H Sarabun New"/>
                    <a:ea typeface="TH Sarabun New"/>
                    <a:cs typeface="TH Sarabun New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H Sarabun New"/>
                    <a:ea typeface="TH Sarabun New"/>
                    <a:cs typeface="TH Sarabun New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H Sarabun New"/>
                    <a:ea typeface="TH Sarabun New"/>
                    <a:cs typeface="TH Sarabun New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H Sarabun New"/>
                    <a:ea typeface="TH Sarabun New"/>
                    <a:cs typeface="TH Sarabun New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H Sarabun New"/>
                    <a:ea typeface="TH Sarabun New"/>
                    <a:cs typeface="TH Sarabun New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th-TH" altLang="th-TH" sz="2800" b="1" smtClean="0">
                    <a:solidFill>
                      <a:srgbClr val="000000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บ้าน</a:t>
                </a:r>
              </a:p>
            </p:txBody>
          </p:sp>
          <p:sp>
            <p:nvSpPr>
              <p:cNvPr id="258080" name="Text Box 6"/>
              <p:cNvSpPr txBox="1">
                <a:spLocks noChangeArrowheads="1"/>
              </p:cNvSpPr>
              <p:nvPr/>
            </p:nvSpPr>
            <p:spPr bwMode="auto">
              <a:xfrm>
                <a:off x="3984625" y="2429760"/>
                <a:ext cx="685800" cy="3238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H Sarabun New"/>
                    <a:ea typeface="TH Sarabun New"/>
                    <a:cs typeface="TH Sarabun New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H Sarabun New"/>
                    <a:ea typeface="TH Sarabun New"/>
                    <a:cs typeface="TH Sarabun New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H Sarabun New"/>
                    <a:ea typeface="TH Sarabun New"/>
                    <a:cs typeface="TH Sarabun New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H Sarabun New"/>
                    <a:ea typeface="TH Sarabun New"/>
                    <a:cs typeface="TH Sarabun New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H Sarabun New"/>
                    <a:ea typeface="TH Sarabun New"/>
                    <a:cs typeface="TH Sarabun New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H Sarabun New"/>
                    <a:ea typeface="TH Sarabun New"/>
                    <a:cs typeface="TH Sarabun New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H Sarabun New"/>
                    <a:ea typeface="TH Sarabun New"/>
                    <a:cs typeface="TH Sarabun New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H Sarabun New"/>
                    <a:ea typeface="TH Sarabun New"/>
                    <a:cs typeface="TH Sarabun New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H Sarabun New"/>
                    <a:ea typeface="TH Sarabun New"/>
                    <a:cs typeface="TH Sarabun New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th-TH" altLang="th-TH" sz="1600" b="1" smtClean="0">
                    <a:solidFill>
                      <a:srgbClr val="000000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เหนือ</a:t>
                </a:r>
              </a:p>
            </p:txBody>
          </p:sp>
          <p:sp>
            <p:nvSpPr>
              <p:cNvPr id="258081" name="Text Box 7"/>
              <p:cNvSpPr txBox="1">
                <a:spLocks noChangeArrowheads="1"/>
              </p:cNvSpPr>
              <p:nvPr/>
            </p:nvSpPr>
            <p:spPr bwMode="auto">
              <a:xfrm>
                <a:off x="4610100" y="2821873"/>
                <a:ext cx="898525" cy="3238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H Sarabun New"/>
                    <a:ea typeface="TH Sarabun New"/>
                    <a:cs typeface="TH Sarabun New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H Sarabun New"/>
                    <a:ea typeface="TH Sarabun New"/>
                    <a:cs typeface="TH Sarabun New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H Sarabun New"/>
                    <a:ea typeface="TH Sarabun New"/>
                    <a:cs typeface="TH Sarabun New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H Sarabun New"/>
                    <a:ea typeface="TH Sarabun New"/>
                    <a:cs typeface="TH Sarabun New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H Sarabun New"/>
                    <a:ea typeface="TH Sarabun New"/>
                    <a:cs typeface="TH Sarabun New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H Sarabun New"/>
                    <a:ea typeface="TH Sarabun New"/>
                    <a:cs typeface="TH Sarabun New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H Sarabun New"/>
                    <a:ea typeface="TH Sarabun New"/>
                    <a:cs typeface="TH Sarabun New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H Sarabun New"/>
                    <a:ea typeface="TH Sarabun New"/>
                    <a:cs typeface="TH Sarabun New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H Sarabun New"/>
                    <a:ea typeface="TH Sarabun New"/>
                    <a:cs typeface="TH Sarabun New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th-TH" altLang="th-TH" sz="1600" b="1" smtClean="0">
                    <a:solidFill>
                      <a:srgbClr val="000000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ตะวันออก</a:t>
                </a:r>
              </a:p>
            </p:txBody>
          </p:sp>
          <p:sp>
            <p:nvSpPr>
              <p:cNvPr id="258082" name="Text Box 8"/>
              <p:cNvSpPr txBox="1">
                <a:spLocks noChangeArrowheads="1"/>
              </p:cNvSpPr>
              <p:nvPr/>
            </p:nvSpPr>
            <p:spPr bwMode="auto">
              <a:xfrm>
                <a:off x="3276600" y="2821873"/>
                <a:ext cx="850900" cy="3238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H Sarabun New"/>
                    <a:ea typeface="TH Sarabun New"/>
                    <a:cs typeface="TH Sarabun New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H Sarabun New"/>
                    <a:ea typeface="TH Sarabun New"/>
                    <a:cs typeface="TH Sarabun New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H Sarabun New"/>
                    <a:ea typeface="TH Sarabun New"/>
                    <a:cs typeface="TH Sarabun New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H Sarabun New"/>
                    <a:ea typeface="TH Sarabun New"/>
                    <a:cs typeface="TH Sarabun New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H Sarabun New"/>
                    <a:ea typeface="TH Sarabun New"/>
                    <a:cs typeface="TH Sarabun New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H Sarabun New"/>
                    <a:ea typeface="TH Sarabun New"/>
                    <a:cs typeface="TH Sarabun New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H Sarabun New"/>
                    <a:ea typeface="TH Sarabun New"/>
                    <a:cs typeface="TH Sarabun New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H Sarabun New"/>
                    <a:ea typeface="TH Sarabun New"/>
                    <a:cs typeface="TH Sarabun New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H Sarabun New"/>
                    <a:ea typeface="TH Sarabun New"/>
                    <a:cs typeface="TH Sarabun New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th-TH" altLang="th-TH" sz="1600" b="1" smtClean="0">
                    <a:solidFill>
                      <a:srgbClr val="000000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ตะวันตก</a:t>
                </a:r>
              </a:p>
            </p:txBody>
          </p:sp>
          <p:sp>
            <p:nvSpPr>
              <p:cNvPr id="258083" name="Text Box 9"/>
              <p:cNvSpPr txBox="1">
                <a:spLocks noChangeArrowheads="1"/>
              </p:cNvSpPr>
              <p:nvPr/>
            </p:nvSpPr>
            <p:spPr bwMode="auto">
              <a:xfrm>
                <a:off x="3987800" y="3260022"/>
                <a:ext cx="685800" cy="3238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H Sarabun New"/>
                    <a:ea typeface="TH Sarabun New"/>
                    <a:cs typeface="TH Sarabun New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H Sarabun New"/>
                    <a:ea typeface="TH Sarabun New"/>
                    <a:cs typeface="TH Sarabun New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H Sarabun New"/>
                    <a:ea typeface="TH Sarabun New"/>
                    <a:cs typeface="TH Sarabun New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H Sarabun New"/>
                    <a:ea typeface="TH Sarabun New"/>
                    <a:cs typeface="TH Sarabun New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H Sarabun New"/>
                    <a:ea typeface="TH Sarabun New"/>
                    <a:cs typeface="TH Sarabun New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H Sarabun New"/>
                    <a:ea typeface="TH Sarabun New"/>
                    <a:cs typeface="TH Sarabun New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H Sarabun New"/>
                    <a:ea typeface="TH Sarabun New"/>
                    <a:cs typeface="TH Sarabun New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H Sarabun New"/>
                    <a:ea typeface="TH Sarabun New"/>
                    <a:cs typeface="TH Sarabun New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H Sarabun New"/>
                    <a:ea typeface="TH Sarabun New"/>
                    <a:cs typeface="TH Sarabun New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th-TH" altLang="th-TH" sz="1600" b="1" smtClean="0">
                    <a:solidFill>
                      <a:srgbClr val="000000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ใต้</a:t>
                </a:r>
              </a:p>
            </p:txBody>
          </p:sp>
          <p:sp>
            <p:nvSpPr>
              <p:cNvPr id="258084" name="Line 10"/>
              <p:cNvSpPr>
                <a:spLocks noChangeShapeType="1"/>
              </p:cNvSpPr>
              <p:nvPr/>
            </p:nvSpPr>
            <p:spPr bwMode="auto">
              <a:xfrm>
                <a:off x="584200" y="4099893"/>
                <a:ext cx="638175" cy="9048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h-TH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8085" name="Freeform 11"/>
              <p:cNvSpPr>
                <a:spLocks/>
              </p:cNvSpPr>
              <p:nvPr/>
            </p:nvSpPr>
            <p:spPr bwMode="auto">
              <a:xfrm>
                <a:off x="879475" y="3964955"/>
                <a:ext cx="342900" cy="225425"/>
              </a:xfrm>
              <a:custGeom>
                <a:avLst/>
                <a:gdLst>
                  <a:gd name="T0" fmla="*/ 0 w 270"/>
                  <a:gd name="T1" fmla="*/ 0 h 555"/>
                  <a:gd name="T2" fmla="*/ 2147483646 w 270"/>
                  <a:gd name="T3" fmla="*/ 2147483646 h 555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270" h="555">
                    <a:moveTo>
                      <a:pt x="0" y="0"/>
                    </a:moveTo>
                    <a:lnTo>
                      <a:pt x="270" y="555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 type="triangl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th-TH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8086" name="Text Box 12"/>
              <p:cNvSpPr txBox="1">
                <a:spLocks noChangeArrowheads="1"/>
              </p:cNvSpPr>
              <p:nvPr/>
            </p:nvSpPr>
            <p:spPr bwMode="auto">
              <a:xfrm>
                <a:off x="1171575" y="3903043"/>
                <a:ext cx="1625600" cy="3238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H Sarabun New"/>
                    <a:ea typeface="TH Sarabun New"/>
                    <a:cs typeface="TH Sarabun New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H Sarabun New"/>
                    <a:ea typeface="TH Sarabun New"/>
                    <a:cs typeface="TH Sarabun New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H Sarabun New"/>
                    <a:ea typeface="TH Sarabun New"/>
                    <a:cs typeface="TH Sarabun New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H Sarabun New"/>
                    <a:ea typeface="TH Sarabun New"/>
                    <a:cs typeface="TH Sarabun New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H Sarabun New"/>
                    <a:ea typeface="TH Sarabun New"/>
                    <a:cs typeface="TH Sarabun New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H Sarabun New"/>
                    <a:ea typeface="TH Sarabun New"/>
                    <a:cs typeface="TH Sarabun New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H Sarabun New"/>
                    <a:ea typeface="TH Sarabun New"/>
                    <a:cs typeface="TH Sarabun New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H Sarabun New"/>
                    <a:ea typeface="TH Sarabun New"/>
                    <a:cs typeface="TH Sarabun New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H Sarabun New"/>
                    <a:ea typeface="TH Sarabun New"/>
                    <a:cs typeface="TH Sarabun New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th-TH" altLang="th-TH" sz="2400" b="1" smtClean="0">
                    <a:solidFill>
                      <a:srgbClr val="000000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ต้นมะม่วง</a:t>
                </a:r>
              </a:p>
            </p:txBody>
          </p:sp>
          <p:sp>
            <p:nvSpPr>
              <p:cNvPr id="258087" name="Text Box 13"/>
              <p:cNvSpPr txBox="1">
                <a:spLocks noChangeArrowheads="1"/>
              </p:cNvSpPr>
              <p:nvPr/>
            </p:nvSpPr>
            <p:spPr bwMode="auto">
              <a:xfrm>
                <a:off x="-100540" y="2950483"/>
                <a:ext cx="1036638" cy="4508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H Sarabun New"/>
                    <a:ea typeface="TH Sarabun New"/>
                    <a:cs typeface="TH Sarabun New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H Sarabun New"/>
                    <a:ea typeface="TH Sarabun New"/>
                    <a:cs typeface="TH Sarabun New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H Sarabun New"/>
                    <a:ea typeface="TH Sarabun New"/>
                    <a:cs typeface="TH Sarabun New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H Sarabun New"/>
                    <a:ea typeface="TH Sarabun New"/>
                    <a:cs typeface="TH Sarabun New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H Sarabun New"/>
                    <a:ea typeface="TH Sarabun New"/>
                    <a:cs typeface="TH Sarabun New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H Sarabun New"/>
                    <a:ea typeface="TH Sarabun New"/>
                    <a:cs typeface="TH Sarabun New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H Sarabun New"/>
                    <a:ea typeface="TH Sarabun New"/>
                    <a:cs typeface="TH Sarabun New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H Sarabun New"/>
                    <a:ea typeface="TH Sarabun New"/>
                    <a:cs typeface="TH Sarabun New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H Sarabun New"/>
                    <a:ea typeface="TH Sarabun New"/>
                    <a:cs typeface="TH Sarabun New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th-TH" altLang="th-TH" sz="2800" smtClean="0">
                    <a:solidFill>
                      <a:srgbClr val="000000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     </a:t>
                </a:r>
                <a:r>
                  <a:rPr lang="en-US" altLang="th-TH" sz="2800" smtClean="0">
                    <a:solidFill>
                      <a:srgbClr val="000000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  <a:sym typeface="Wingdings 2" panose="05020102010507070707" pitchFamily="18" charset="2"/>
                  </a:rPr>
                  <a:t>1</a:t>
                </a:r>
                <a:endParaRPr lang="th-TH" altLang="th-TH" sz="2800" smtClean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258088" name="Line 14"/>
              <p:cNvSpPr>
                <a:spLocks noChangeShapeType="1"/>
              </p:cNvSpPr>
              <p:nvPr/>
            </p:nvSpPr>
            <p:spPr bwMode="auto">
              <a:xfrm flipH="1">
                <a:off x="433741" y="3310552"/>
                <a:ext cx="0" cy="32385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h-TH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8089" name="Text Box 15"/>
              <p:cNvSpPr txBox="1">
                <a:spLocks noChangeArrowheads="1"/>
              </p:cNvSpPr>
              <p:nvPr/>
            </p:nvSpPr>
            <p:spPr bwMode="auto">
              <a:xfrm>
                <a:off x="2870787" y="3098180"/>
                <a:ext cx="685800" cy="3238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H Sarabun New"/>
                    <a:ea typeface="TH Sarabun New"/>
                    <a:cs typeface="TH Sarabun New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H Sarabun New"/>
                    <a:ea typeface="TH Sarabun New"/>
                    <a:cs typeface="TH Sarabun New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H Sarabun New"/>
                    <a:ea typeface="TH Sarabun New"/>
                    <a:cs typeface="TH Sarabun New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H Sarabun New"/>
                    <a:ea typeface="TH Sarabun New"/>
                    <a:cs typeface="TH Sarabun New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H Sarabun New"/>
                    <a:ea typeface="TH Sarabun New"/>
                    <a:cs typeface="TH Sarabun New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H Sarabun New"/>
                    <a:ea typeface="TH Sarabun New"/>
                    <a:cs typeface="TH Sarabun New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H Sarabun New"/>
                    <a:ea typeface="TH Sarabun New"/>
                    <a:cs typeface="TH Sarabun New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H Sarabun New"/>
                    <a:ea typeface="TH Sarabun New"/>
                    <a:cs typeface="TH Sarabun New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H Sarabun New"/>
                    <a:ea typeface="TH Sarabun New"/>
                    <a:cs typeface="TH Sarabun New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th-TH" altLang="th-TH" sz="1600" smtClean="0">
                    <a:solidFill>
                      <a:srgbClr val="000000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    </a:t>
                </a:r>
                <a:r>
                  <a:rPr lang="en-US" altLang="th-TH" sz="2800" smtClean="0">
                    <a:solidFill>
                      <a:srgbClr val="000000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  <a:sym typeface="Wingdings 2" panose="05020102010507070707" pitchFamily="18" charset="2"/>
                  </a:rPr>
                  <a:t>3</a:t>
                </a:r>
                <a:endParaRPr lang="th-TH" altLang="th-TH" sz="2800" smtClean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258090" name="Text Box 16"/>
              <p:cNvSpPr txBox="1">
                <a:spLocks noChangeArrowheads="1"/>
              </p:cNvSpPr>
              <p:nvPr/>
            </p:nvSpPr>
            <p:spPr bwMode="auto">
              <a:xfrm>
                <a:off x="1270880" y="3095652"/>
                <a:ext cx="685800" cy="3238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H Sarabun New"/>
                    <a:ea typeface="TH Sarabun New"/>
                    <a:cs typeface="TH Sarabun New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H Sarabun New"/>
                    <a:ea typeface="TH Sarabun New"/>
                    <a:cs typeface="TH Sarabun New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H Sarabun New"/>
                    <a:ea typeface="TH Sarabun New"/>
                    <a:cs typeface="TH Sarabun New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H Sarabun New"/>
                    <a:ea typeface="TH Sarabun New"/>
                    <a:cs typeface="TH Sarabun New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H Sarabun New"/>
                    <a:ea typeface="TH Sarabun New"/>
                    <a:cs typeface="TH Sarabun New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H Sarabun New"/>
                    <a:ea typeface="TH Sarabun New"/>
                    <a:cs typeface="TH Sarabun New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H Sarabun New"/>
                    <a:ea typeface="TH Sarabun New"/>
                    <a:cs typeface="TH Sarabun New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H Sarabun New"/>
                    <a:ea typeface="TH Sarabun New"/>
                    <a:cs typeface="TH Sarabun New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H Sarabun New"/>
                    <a:ea typeface="TH Sarabun New"/>
                    <a:cs typeface="TH Sarabun New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th-TH" altLang="th-TH" sz="1600" smtClean="0">
                    <a:solidFill>
                      <a:srgbClr val="000000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    </a:t>
                </a:r>
                <a:r>
                  <a:rPr lang="en-US" altLang="th-TH" sz="2800" smtClean="0">
                    <a:solidFill>
                      <a:srgbClr val="000000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  <a:sym typeface="Wingdings 2" panose="05020102010507070707" pitchFamily="18" charset="2"/>
                  </a:rPr>
                  <a:t>4</a:t>
                </a:r>
                <a:endParaRPr lang="th-TH" altLang="th-TH" sz="2800" smtClean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258091" name="Text Box 17"/>
              <p:cNvSpPr txBox="1">
                <a:spLocks noChangeArrowheads="1"/>
              </p:cNvSpPr>
              <p:nvPr/>
            </p:nvSpPr>
            <p:spPr bwMode="auto">
              <a:xfrm>
                <a:off x="4153446" y="3727978"/>
                <a:ext cx="814388" cy="431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H Sarabun New"/>
                    <a:ea typeface="TH Sarabun New"/>
                    <a:cs typeface="TH Sarabun New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H Sarabun New"/>
                    <a:ea typeface="TH Sarabun New"/>
                    <a:cs typeface="TH Sarabun New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H Sarabun New"/>
                    <a:ea typeface="TH Sarabun New"/>
                    <a:cs typeface="TH Sarabun New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H Sarabun New"/>
                    <a:ea typeface="TH Sarabun New"/>
                    <a:cs typeface="TH Sarabun New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H Sarabun New"/>
                    <a:ea typeface="TH Sarabun New"/>
                    <a:cs typeface="TH Sarabun New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H Sarabun New"/>
                    <a:ea typeface="TH Sarabun New"/>
                    <a:cs typeface="TH Sarabun New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H Sarabun New"/>
                    <a:ea typeface="TH Sarabun New"/>
                    <a:cs typeface="TH Sarabun New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H Sarabun New"/>
                    <a:ea typeface="TH Sarabun New"/>
                    <a:cs typeface="TH Sarabun New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H Sarabun New"/>
                    <a:ea typeface="TH Sarabun New"/>
                    <a:cs typeface="TH Sarabun New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th-TH" altLang="th-TH" sz="1800" b="1" smtClean="0">
                    <a:solidFill>
                      <a:srgbClr val="000000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สระน้ำ</a:t>
                </a:r>
                <a:endParaRPr lang="th-TH" altLang="th-TH" sz="4000" b="1" smtClean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258092" name="Text Box 18"/>
              <p:cNvSpPr txBox="1">
                <a:spLocks noChangeArrowheads="1"/>
              </p:cNvSpPr>
              <p:nvPr/>
            </p:nvSpPr>
            <p:spPr bwMode="auto">
              <a:xfrm>
                <a:off x="3149600" y="3707780"/>
                <a:ext cx="571500" cy="431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H Sarabun New"/>
                    <a:ea typeface="TH Sarabun New"/>
                    <a:cs typeface="TH Sarabun New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H Sarabun New"/>
                    <a:ea typeface="TH Sarabun New"/>
                    <a:cs typeface="TH Sarabun New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H Sarabun New"/>
                    <a:ea typeface="TH Sarabun New"/>
                    <a:cs typeface="TH Sarabun New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H Sarabun New"/>
                    <a:ea typeface="TH Sarabun New"/>
                    <a:cs typeface="TH Sarabun New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H Sarabun New"/>
                    <a:ea typeface="TH Sarabun New"/>
                    <a:cs typeface="TH Sarabun New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H Sarabun New"/>
                    <a:ea typeface="TH Sarabun New"/>
                    <a:cs typeface="TH Sarabun New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H Sarabun New"/>
                    <a:ea typeface="TH Sarabun New"/>
                    <a:cs typeface="TH Sarabun New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H Sarabun New"/>
                    <a:ea typeface="TH Sarabun New"/>
                    <a:cs typeface="TH Sarabun New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H Sarabun New"/>
                    <a:ea typeface="TH Sarabun New"/>
                    <a:cs typeface="TH Sarabun New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th-TH" sz="2800" smtClean="0">
                    <a:solidFill>
                      <a:srgbClr val="000000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  <a:sym typeface="Wingdings" panose="05000000000000000000" pitchFamily="2" charset="2"/>
                  </a:rPr>
                  <a:t>  2</a:t>
                </a:r>
                <a:endParaRPr lang="th-TH" altLang="th-TH" sz="2800" smtClean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258093" name="Line 19"/>
              <p:cNvSpPr>
                <a:spLocks noChangeShapeType="1"/>
              </p:cNvSpPr>
              <p:nvPr/>
            </p:nvSpPr>
            <p:spPr bwMode="auto">
              <a:xfrm>
                <a:off x="3556000" y="3985593"/>
                <a:ext cx="34290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h-TH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7" name="ลูกศรสี่ทิศ 56"/>
              <p:cNvSpPr/>
              <p:nvPr/>
            </p:nvSpPr>
            <p:spPr bwMode="auto">
              <a:xfrm>
                <a:off x="4012362" y="2658264"/>
                <a:ext cx="651245" cy="656129"/>
              </a:xfrm>
              <a:prstGeom prst="quadArrow">
                <a:avLst>
                  <a:gd name="adj1" fmla="val 9467"/>
                  <a:gd name="adj2" fmla="val 12429"/>
                  <a:gd name="adj3" fmla="val 18946"/>
                </a:avLst>
              </a:prstGeom>
              <a:noFill/>
              <a:ln w="9525">
                <a:solidFill>
                  <a:schemeClr val="tx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108000" bIns="0" anchor="ctr"/>
              <a:lstStyle/>
              <a:p>
                <a:pPr algn="ctr" eaLnBrk="1" hangingPunct="1">
                  <a:lnSpc>
                    <a:spcPts val="2500"/>
                  </a:lnSpc>
                  <a:defRPr/>
                </a:pPr>
                <a:endParaRPr lang="th-TH" sz="3200" b="1" dirty="0">
                  <a:solidFill>
                    <a:srgbClr val="000000"/>
                  </a:solidFill>
                  <a:latin typeface="TH SarabunPSK" pitchFamily="34" charset="-34"/>
                  <a:cs typeface="TH SarabunPSK" pitchFamily="34" charset="-34"/>
                </a:endParaRPr>
              </a:p>
            </p:txBody>
          </p:sp>
        </p:grpSp>
      </p:grpSp>
      <p:pic>
        <p:nvPicPr>
          <p:cNvPr id="258052" name="Picture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4941888"/>
            <a:ext cx="4679950" cy="174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9" name="Group 21"/>
          <p:cNvGrpSpPr>
            <a:grpSpLocks/>
          </p:cNvGrpSpPr>
          <p:nvPr/>
        </p:nvGrpSpPr>
        <p:grpSpPr bwMode="auto">
          <a:xfrm>
            <a:off x="611188" y="3813175"/>
            <a:ext cx="3257550" cy="2511425"/>
            <a:chOff x="3605" y="960"/>
            <a:chExt cx="2052" cy="1582"/>
          </a:xfrm>
        </p:grpSpPr>
        <p:sp>
          <p:nvSpPr>
            <p:cNvPr id="258055" name="Rectangle 22"/>
            <p:cNvSpPr>
              <a:spLocks noChangeArrowheads="1"/>
            </p:cNvSpPr>
            <p:nvPr/>
          </p:nvSpPr>
          <p:spPr bwMode="auto">
            <a:xfrm>
              <a:off x="4410" y="1956"/>
              <a:ext cx="1192" cy="2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H Sarabun New"/>
                  <a:ea typeface="TH Sarabun New"/>
                  <a:cs typeface="TH Sarabun New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H Sarabun New"/>
                  <a:ea typeface="TH Sarabun New"/>
                  <a:cs typeface="TH Sarabun New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H Sarabun New"/>
                  <a:ea typeface="TH Sarabun New"/>
                  <a:cs typeface="TH Sarabun New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H Sarabun New"/>
                  <a:ea typeface="TH Sarabun New"/>
                  <a:cs typeface="TH Sarabun New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H Sarabun New"/>
                  <a:ea typeface="TH Sarabun New"/>
                  <a:cs typeface="TH Sarabun New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H Sarabun New"/>
                  <a:ea typeface="TH Sarabun New"/>
                  <a:cs typeface="TH Sarabun New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H Sarabun New"/>
                  <a:ea typeface="TH Sarabun New"/>
                  <a:cs typeface="TH Sarabun New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H Sarabun New"/>
                  <a:ea typeface="TH Sarabun New"/>
                  <a:cs typeface="TH Sarabun New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H Sarabun New"/>
                  <a:ea typeface="TH Sarabun New"/>
                  <a:cs typeface="TH Sarabun New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th-TH" altLang="th-TH" sz="1800" b="1" smtClean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แสงแดดจัดในตอนบ่าย</a:t>
              </a:r>
            </a:p>
          </p:txBody>
        </p:sp>
        <p:sp>
          <p:nvSpPr>
            <p:cNvPr id="258056" name="Rectangle 23"/>
            <p:cNvSpPr>
              <a:spLocks noChangeArrowheads="1"/>
            </p:cNvSpPr>
            <p:nvPr/>
          </p:nvSpPr>
          <p:spPr bwMode="auto">
            <a:xfrm>
              <a:off x="3616" y="1956"/>
              <a:ext cx="794" cy="2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H Sarabun New"/>
                  <a:ea typeface="TH Sarabun New"/>
                  <a:cs typeface="TH Sarabun New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H Sarabun New"/>
                  <a:ea typeface="TH Sarabun New"/>
                  <a:cs typeface="TH Sarabun New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H Sarabun New"/>
                  <a:ea typeface="TH Sarabun New"/>
                  <a:cs typeface="TH Sarabun New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H Sarabun New"/>
                  <a:ea typeface="TH Sarabun New"/>
                  <a:cs typeface="TH Sarabun New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H Sarabun New"/>
                  <a:ea typeface="TH Sarabun New"/>
                  <a:cs typeface="TH Sarabun New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H Sarabun New"/>
                  <a:ea typeface="TH Sarabun New"/>
                  <a:cs typeface="TH Sarabun New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H Sarabun New"/>
                  <a:ea typeface="TH Sarabun New"/>
                  <a:cs typeface="TH Sarabun New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H Sarabun New"/>
                  <a:ea typeface="TH Sarabun New"/>
                  <a:cs typeface="TH Sarabun New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H Sarabun New"/>
                  <a:ea typeface="TH Sarabun New"/>
                  <a:cs typeface="TH Sarabun New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th-TH" altLang="th-TH" sz="1800" b="1" smtClean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เฟี่องฟ้า</a:t>
              </a:r>
            </a:p>
          </p:txBody>
        </p:sp>
        <p:sp>
          <p:nvSpPr>
            <p:cNvPr id="258057" name="Rectangle 24"/>
            <p:cNvSpPr>
              <a:spLocks noChangeArrowheads="1"/>
            </p:cNvSpPr>
            <p:nvPr/>
          </p:nvSpPr>
          <p:spPr bwMode="auto">
            <a:xfrm>
              <a:off x="4410" y="1707"/>
              <a:ext cx="1192" cy="2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H Sarabun New"/>
                  <a:ea typeface="TH Sarabun New"/>
                  <a:cs typeface="TH Sarabun New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H Sarabun New"/>
                  <a:ea typeface="TH Sarabun New"/>
                  <a:cs typeface="TH Sarabun New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H Sarabun New"/>
                  <a:ea typeface="TH Sarabun New"/>
                  <a:cs typeface="TH Sarabun New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H Sarabun New"/>
                  <a:ea typeface="TH Sarabun New"/>
                  <a:cs typeface="TH Sarabun New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H Sarabun New"/>
                  <a:ea typeface="TH Sarabun New"/>
                  <a:cs typeface="TH Sarabun New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H Sarabun New"/>
                  <a:ea typeface="TH Sarabun New"/>
                  <a:cs typeface="TH Sarabun New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H Sarabun New"/>
                  <a:ea typeface="TH Sarabun New"/>
                  <a:cs typeface="TH Sarabun New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H Sarabun New"/>
                  <a:ea typeface="TH Sarabun New"/>
                  <a:cs typeface="TH Sarabun New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H Sarabun New"/>
                  <a:ea typeface="TH Sarabun New"/>
                  <a:cs typeface="TH Sarabun New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th-TH" altLang="th-TH" sz="1800" b="1" smtClean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แสงแดดรำไรตลอดวัน</a:t>
              </a:r>
            </a:p>
          </p:txBody>
        </p:sp>
        <p:sp>
          <p:nvSpPr>
            <p:cNvPr id="258058" name="Rectangle 25"/>
            <p:cNvSpPr>
              <a:spLocks noChangeArrowheads="1"/>
            </p:cNvSpPr>
            <p:nvPr/>
          </p:nvSpPr>
          <p:spPr bwMode="auto">
            <a:xfrm>
              <a:off x="3616" y="1707"/>
              <a:ext cx="794" cy="2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H Sarabun New"/>
                  <a:ea typeface="TH Sarabun New"/>
                  <a:cs typeface="TH Sarabun New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H Sarabun New"/>
                  <a:ea typeface="TH Sarabun New"/>
                  <a:cs typeface="TH Sarabun New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H Sarabun New"/>
                  <a:ea typeface="TH Sarabun New"/>
                  <a:cs typeface="TH Sarabun New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H Sarabun New"/>
                  <a:ea typeface="TH Sarabun New"/>
                  <a:cs typeface="TH Sarabun New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H Sarabun New"/>
                  <a:ea typeface="TH Sarabun New"/>
                  <a:cs typeface="TH Sarabun New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H Sarabun New"/>
                  <a:ea typeface="TH Sarabun New"/>
                  <a:cs typeface="TH Sarabun New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H Sarabun New"/>
                  <a:ea typeface="TH Sarabun New"/>
                  <a:cs typeface="TH Sarabun New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H Sarabun New"/>
                  <a:ea typeface="TH Sarabun New"/>
                  <a:cs typeface="TH Sarabun New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H Sarabun New"/>
                  <a:ea typeface="TH Sarabun New"/>
                  <a:cs typeface="TH Sarabun New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th-TH" altLang="th-TH" sz="1800" b="1" smtClean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เฟิร์น</a:t>
              </a:r>
            </a:p>
          </p:txBody>
        </p:sp>
        <p:sp>
          <p:nvSpPr>
            <p:cNvPr id="258059" name="Rectangle 26"/>
            <p:cNvSpPr>
              <a:spLocks noChangeArrowheads="1"/>
            </p:cNvSpPr>
            <p:nvPr/>
          </p:nvSpPr>
          <p:spPr bwMode="auto">
            <a:xfrm>
              <a:off x="4410" y="1458"/>
              <a:ext cx="1192" cy="2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H Sarabun New"/>
                  <a:ea typeface="TH Sarabun New"/>
                  <a:cs typeface="TH Sarabun New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H Sarabun New"/>
                  <a:ea typeface="TH Sarabun New"/>
                  <a:cs typeface="TH Sarabun New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H Sarabun New"/>
                  <a:ea typeface="TH Sarabun New"/>
                  <a:cs typeface="TH Sarabun New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H Sarabun New"/>
                  <a:ea typeface="TH Sarabun New"/>
                  <a:cs typeface="TH Sarabun New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H Sarabun New"/>
                  <a:ea typeface="TH Sarabun New"/>
                  <a:cs typeface="TH Sarabun New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H Sarabun New"/>
                  <a:ea typeface="TH Sarabun New"/>
                  <a:cs typeface="TH Sarabun New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H Sarabun New"/>
                  <a:ea typeface="TH Sarabun New"/>
                  <a:cs typeface="TH Sarabun New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H Sarabun New"/>
                  <a:ea typeface="TH Sarabun New"/>
                  <a:cs typeface="TH Sarabun New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H Sarabun New"/>
                  <a:ea typeface="TH Sarabun New"/>
                  <a:cs typeface="TH Sarabun New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th-TH" altLang="th-TH" sz="1800" b="1" smtClean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แสงแดดจัดในตอนเช้า</a:t>
              </a:r>
            </a:p>
          </p:txBody>
        </p:sp>
        <p:sp>
          <p:nvSpPr>
            <p:cNvPr id="258060" name="Rectangle 27"/>
            <p:cNvSpPr>
              <a:spLocks noChangeArrowheads="1"/>
            </p:cNvSpPr>
            <p:nvPr/>
          </p:nvSpPr>
          <p:spPr bwMode="auto">
            <a:xfrm>
              <a:off x="3616" y="1458"/>
              <a:ext cx="794" cy="2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H Sarabun New"/>
                  <a:ea typeface="TH Sarabun New"/>
                  <a:cs typeface="TH Sarabun New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H Sarabun New"/>
                  <a:ea typeface="TH Sarabun New"/>
                  <a:cs typeface="TH Sarabun New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H Sarabun New"/>
                  <a:ea typeface="TH Sarabun New"/>
                  <a:cs typeface="TH Sarabun New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H Sarabun New"/>
                  <a:ea typeface="TH Sarabun New"/>
                  <a:cs typeface="TH Sarabun New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H Sarabun New"/>
                  <a:ea typeface="TH Sarabun New"/>
                  <a:cs typeface="TH Sarabun New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H Sarabun New"/>
                  <a:ea typeface="TH Sarabun New"/>
                  <a:cs typeface="TH Sarabun New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H Sarabun New"/>
                  <a:ea typeface="TH Sarabun New"/>
                  <a:cs typeface="TH Sarabun New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H Sarabun New"/>
                  <a:ea typeface="TH Sarabun New"/>
                  <a:cs typeface="TH Sarabun New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H Sarabun New"/>
                  <a:ea typeface="TH Sarabun New"/>
                  <a:cs typeface="TH Sarabun New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th-TH" altLang="th-TH" sz="1800" b="1" smtClean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เข็ม</a:t>
              </a:r>
            </a:p>
          </p:txBody>
        </p:sp>
        <p:sp>
          <p:nvSpPr>
            <p:cNvPr id="258061" name="Rectangle 28"/>
            <p:cNvSpPr>
              <a:spLocks noChangeArrowheads="1"/>
            </p:cNvSpPr>
            <p:nvPr/>
          </p:nvSpPr>
          <p:spPr bwMode="auto">
            <a:xfrm>
              <a:off x="4410" y="1209"/>
              <a:ext cx="1192" cy="2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H Sarabun New"/>
                  <a:ea typeface="TH Sarabun New"/>
                  <a:cs typeface="TH Sarabun New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H Sarabun New"/>
                  <a:ea typeface="TH Sarabun New"/>
                  <a:cs typeface="TH Sarabun New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H Sarabun New"/>
                  <a:ea typeface="TH Sarabun New"/>
                  <a:cs typeface="TH Sarabun New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H Sarabun New"/>
                  <a:ea typeface="TH Sarabun New"/>
                  <a:cs typeface="TH Sarabun New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H Sarabun New"/>
                  <a:ea typeface="TH Sarabun New"/>
                  <a:cs typeface="TH Sarabun New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H Sarabun New"/>
                  <a:ea typeface="TH Sarabun New"/>
                  <a:cs typeface="TH Sarabun New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H Sarabun New"/>
                  <a:ea typeface="TH Sarabun New"/>
                  <a:cs typeface="TH Sarabun New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H Sarabun New"/>
                  <a:ea typeface="TH Sarabun New"/>
                  <a:cs typeface="TH Sarabun New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H Sarabun New"/>
                  <a:ea typeface="TH Sarabun New"/>
                  <a:cs typeface="TH Sarabun New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th-TH" altLang="th-TH" sz="1800" b="1" smtClean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แสงแดดจัดตลอดวัน</a:t>
              </a:r>
            </a:p>
          </p:txBody>
        </p:sp>
        <p:sp>
          <p:nvSpPr>
            <p:cNvPr id="258062" name="Rectangle 29"/>
            <p:cNvSpPr>
              <a:spLocks noChangeArrowheads="1"/>
            </p:cNvSpPr>
            <p:nvPr/>
          </p:nvSpPr>
          <p:spPr bwMode="auto">
            <a:xfrm>
              <a:off x="3616" y="1209"/>
              <a:ext cx="794" cy="2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H Sarabun New"/>
                  <a:ea typeface="TH Sarabun New"/>
                  <a:cs typeface="TH Sarabun New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H Sarabun New"/>
                  <a:ea typeface="TH Sarabun New"/>
                  <a:cs typeface="TH Sarabun New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H Sarabun New"/>
                  <a:ea typeface="TH Sarabun New"/>
                  <a:cs typeface="TH Sarabun New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H Sarabun New"/>
                  <a:ea typeface="TH Sarabun New"/>
                  <a:cs typeface="TH Sarabun New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H Sarabun New"/>
                  <a:ea typeface="TH Sarabun New"/>
                  <a:cs typeface="TH Sarabun New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H Sarabun New"/>
                  <a:ea typeface="TH Sarabun New"/>
                  <a:cs typeface="TH Sarabun New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H Sarabun New"/>
                  <a:ea typeface="TH Sarabun New"/>
                  <a:cs typeface="TH Sarabun New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H Sarabun New"/>
                  <a:ea typeface="TH Sarabun New"/>
                  <a:cs typeface="TH Sarabun New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H Sarabun New"/>
                  <a:ea typeface="TH Sarabun New"/>
                  <a:cs typeface="TH Sarabun New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th-TH" altLang="th-TH" sz="1800" b="1" smtClean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กุหลาบ</a:t>
              </a:r>
            </a:p>
          </p:txBody>
        </p:sp>
        <p:sp>
          <p:nvSpPr>
            <p:cNvPr id="38" name="Rectangle 30"/>
            <p:cNvSpPr>
              <a:spLocks noChangeArrowheads="1"/>
            </p:cNvSpPr>
            <p:nvPr/>
          </p:nvSpPr>
          <p:spPr bwMode="auto">
            <a:xfrm>
              <a:off x="4410" y="960"/>
              <a:ext cx="1192" cy="24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r>
                <a:rPr lang="th-TH" sz="1800" b="1" dirty="0">
                  <a:solidFill>
                    <a:srgbClr val="000000"/>
                  </a:solidFill>
                  <a:latin typeface="TH SarabunPSK" pitchFamily="34" charset="-34"/>
                  <a:cs typeface="TH SarabunPSK" pitchFamily="34" charset="-34"/>
                </a:rPr>
                <a:t>ปริมาณแสงที่พืชต้องการ</a:t>
              </a:r>
            </a:p>
          </p:txBody>
        </p:sp>
        <p:sp>
          <p:nvSpPr>
            <p:cNvPr id="56" name="Rectangle 31"/>
            <p:cNvSpPr>
              <a:spLocks noChangeArrowheads="1"/>
            </p:cNvSpPr>
            <p:nvPr/>
          </p:nvSpPr>
          <p:spPr bwMode="auto">
            <a:xfrm>
              <a:off x="3616" y="960"/>
              <a:ext cx="794" cy="24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r>
                <a:rPr lang="th-TH" sz="1800" b="1" dirty="0">
                  <a:solidFill>
                    <a:srgbClr val="000000"/>
                  </a:solidFill>
                  <a:latin typeface="TH SarabunPSK" pitchFamily="34" charset="-34"/>
                  <a:cs typeface="TH SarabunPSK" pitchFamily="34" charset="-34"/>
                </a:rPr>
                <a:t>ชนิดของพืช</a:t>
              </a:r>
            </a:p>
          </p:txBody>
        </p:sp>
        <p:sp>
          <p:nvSpPr>
            <p:cNvPr id="258065" name="Line 32"/>
            <p:cNvSpPr>
              <a:spLocks noChangeShapeType="1"/>
            </p:cNvSpPr>
            <p:nvPr/>
          </p:nvSpPr>
          <p:spPr bwMode="auto">
            <a:xfrm>
              <a:off x="3616" y="960"/>
              <a:ext cx="1986" cy="0"/>
            </a:xfrm>
            <a:prstGeom prst="line">
              <a:avLst/>
            </a:pr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>
              <a:spAutoFit/>
            </a:bodyPr>
            <a:lstStyle/>
            <a:p>
              <a:endParaRPr lang="th-TH" smtClean="0">
                <a:solidFill>
                  <a:srgbClr val="000000"/>
                </a:solidFill>
              </a:endParaRPr>
            </a:p>
          </p:txBody>
        </p:sp>
        <p:sp>
          <p:nvSpPr>
            <p:cNvPr id="258066" name="Line 33"/>
            <p:cNvSpPr>
              <a:spLocks noChangeShapeType="1"/>
            </p:cNvSpPr>
            <p:nvPr/>
          </p:nvSpPr>
          <p:spPr bwMode="auto">
            <a:xfrm>
              <a:off x="3616" y="2205"/>
              <a:ext cx="1986" cy="0"/>
            </a:xfrm>
            <a:prstGeom prst="line">
              <a:avLst/>
            </a:pr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>
              <a:spAutoFit/>
            </a:bodyPr>
            <a:lstStyle/>
            <a:p>
              <a:endParaRPr lang="th-TH" smtClean="0">
                <a:solidFill>
                  <a:srgbClr val="000000"/>
                </a:solidFill>
              </a:endParaRPr>
            </a:p>
          </p:txBody>
        </p:sp>
        <p:sp>
          <p:nvSpPr>
            <p:cNvPr id="258067" name="Line 34"/>
            <p:cNvSpPr>
              <a:spLocks noChangeShapeType="1"/>
            </p:cNvSpPr>
            <p:nvPr/>
          </p:nvSpPr>
          <p:spPr bwMode="auto">
            <a:xfrm>
              <a:off x="3616" y="960"/>
              <a:ext cx="0" cy="1245"/>
            </a:xfrm>
            <a:prstGeom prst="line">
              <a:avLst/>
            </a:pr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>
              <a:spAutoFit/>
            </a:bodyPr>
            <a:lstStyle/>
            <a:p>
              <a:endParaRPr lang="th-TH" smtClean="0">
                <a:solidFill>
                  <a:srgbClr val="000000"/>
                </a:solidFill>
              </a:endParaRPr>
            </a:p>
          </p:txBody>
        </p:sp>
        <p:sp>
          <p:nvSpPr>
            <p:cNvPr id="258068" name="Line 35"/>
            <p:cNvSpPr>
              <a:spLocks noChangeShapeType="1"/>
            </p:cNvSpPr>
            <p:nvPr/>
          </p:nvSpPr>
          <p:spPr bwMode="auto">
            <a:xfrm>
              <a:off x="5602" y="960"/>
              <a:ext cx="0" cy="1245"/>
            </a:xfrm>
            <a:prstGeom prst="line">
              <a:avLst/>
            </a:pr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>
              <a:spAutoFit/>
            </a:bodyPr>
            <a:lstStyle/>
            <a:p>
              <a:endParaRPr lang="th-TH" smtClean="0">
                <a:solidFill>
                  <a:srgbClr val="000000"/>
                </a:solidFill>
              </a:endParaRPr>
            </a:p>
          </p:txBody>
        </p:sp>
        <p:sp>
          <p:nvSpPr>
            <p:cNvPr id="258069" name="Line 36"/>
            <p:cNvSpPr>
              <a:spLocks noChangeShapeType="1"/>
            </p:cNvSpPr>
            <p:nvPr/>
          </p:nvSpPr>
          <p:spPr bwMode="auto">
            <a:xfrm>
              <a:off x="3616" y="1209"/>
              <a:ext cx="1986" cy="0"/>
            </a:xfrm>
            <a:prstGeom prst="line">
              <a:avLst/>
            </a:pr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>
              <a:spAutoFit/>
            </a:bodyPr>
            <a:lstStyle/>
            <a:p>
              <a:endParaRPr lang="th-TH" smtClean="0">
                <a:solidFill>
                  <a:srgbClr val="000000"/>
                </a:solidFill>
              </a:endParaRPr>
            </a:p>
          </p:txBody>
        </p:sp>
        <p:sp>
          <p:nvSpPr>
            <p:cNvPr id="258070" name="Line 37"/>
            <p:cNvSpPr>
              <a:spLocks noChangeShapeType="1"/>
            </p:cNvSpPr>
            <p:nvPr/>
          </p:nvSpPr>
          <p:spPr bwMode="auto">
            <a:xfrm>
              <a:off x="4410" y="960"/>
              <a:ext cx="0" cy="1245"/>
            </a:xfrm>
            <a:prstGeom prst="line">
              <a:avLst/>
            </a:pr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>
              <a:spAutoFit/>
            </a:bodyPr>
            <a:lstStyle/>
            <a:p>
              <a:endParaRPr lang="th-TH" smtClean="0">
                <a:solidFill>
                  <a:srgbClr val="000000"/>
                </a:solidFill>
              </a:endParaRPr>
            </a:p>
          </p:txBody>
        </p:sp>
        <p:sp>
          <p:nvSpPr>
            <p:cNvPr id="258071" name="Line 38"/>
            <p:cNvSpPr>
              <a:spLocks noChangeShapeType="1"/>
            </p:cNvSpPr>
            <p:nvPr/>
          </p:nvSpPr>
          <p:spPr bwMode="auto">
            <a:xfrm>
              <a:off x="3616" y="1458"/>
              <a:ext cx="1986" cy="0"/>
            </a:xfrm>
            <a:prstGeom prst="line">
              <a:avLst/>
            </a:pr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>
              <a:spAutoFit/>
            </a:bodyPr>
            <a:lstStyle/>
            <a:p>
              <a:endParaRPr lang="th-TH" smtClean="0">
                <a:solidFill>
                  <a:srgbClr val="000000"/>
                </a:solidFill>
              </a:endParaRPr>
            </a:p>
          </p:txBody>
        </p:sp>
        <p:sp>
          <p:nvSpPr>
            <p:cNvPr id="258072" name="Line 39"/>
            <p:cNvSpPr>
              <a:spLocks noChangeShapeType="1"/>
            </p:cNvSpPr>
            <p:nvPr/>
          </p:nvSpPr>
          <p:spPr bwMode="auto">
            <a:xfrm>
              <a:off x="3616" y="1707"/>
              <a:ext cx="1986" cy="0"/>
            </a:xfrm>
            <a:prstGeom prst="line">
              <a:avLst/>
            </a:pr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>
              <a:spAutoFit/>
            </a:bodyPr>
            <a:lstStyle/>
            <a:p>
              <a:endParaRPr lang="th-TH" smtClean="0">
                <a:solidFill>
                  <a:srgbClr val="000000"/>
                </a:solidFill>
              </a:endParaRPr>
            </a:p>
          </p:txBody>
        </p:sp>
        <p:sp>
          <p:nvSpPr>
            <p:cNvPr id="258073" name="Line 40"/>
            <p:cNvSpPr>
              <a:spLocks noChangeShapeType="1"/>
            </p:cNvSpPr>
            <p:nvPr/>
          </p:nvSpPr>
          <p:spPr bwMode="auto">
            <a:xfrm>
              <a:off x="3616" y="1956"/>
              <a:ext cx="1986" cy="0"/>
            </a:xfrm>
            <a:prstGeom prst="line">
              <a:avLst/>
            </a:pr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>
              <a:spAutoFit/>
            </a:bodyPr>
            <a:lstStyle/>
            <a:p>
              <a:endParaRPr lang="th-TH" smtClean="0">
                <a:solidFill>
                  <a:srgbClr val="000000"/>
                </a:solidFill>
              </a:endParaRPr>
            </a:p>
          </p:txBody>
        </p:sp>
        <p:sp>
          <p:nvSpPr>
            <p:cNvPr id="258074" name="Text Box 41"/>
            <p:cNvSpPr txBox="1">
              <a:spLocks noChangeArrowheads="1"/>
            </p:cNvSpPr>
            <p:nvPr/>
          </p:nvSpPr>
          <p:spPr bwMode="auto">
            <a:xfrm>
              <a:off x="3605" y="2251"/>
              <a:ext cx="2052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H Sarabun New"/>
                  <a:ea typeface="TH Sarabun New"/>
                  <a:cs typeface="TH Sarabun New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H Sarabun New"/>
                  <a:ea typeface="TH Sarabun New"/>
                  <a:cs typeface="TH Sarabun New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H Sarabun New"/>
                  <a:ea typeface="TH Sarabun New"/>
                  <a:cs typeface="TH Sarabun New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H Sarabun New"/>
                  <a:ea typeface="TH Sarabun New"/>
                  <a:cs typeface="TH Sarabun New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H Sarabun New"/>
                  <a:ea typeface="TH Sarabun New"/>
                  <a:cs typeface="TH Sarabun New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H Sarabun New"/>
                  <a:ea typeface="TH Sarabun New"/>
                  <a:cs typeface="TH Sarabun New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H Sarabun New"/>
                  <a:ea typeface="TH Sarabun New"/>
                  <a:cs typeface="TH Sarabun New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H Sarabun New"/>
                  <a:ea typeface="TH Sarabun New"/>
                  <a:cs typeface="TH Sarabun New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H Sarabun New"/>
                  <a:ea typeface="TH Sarabun New"/>
                  <a:cs typeface="TH Sarabun New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th-TH" altLang="th-TH" sz="2400" b="1" smtClean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ตารางแสดงปริมาณแสงที่พืชต้องการ</a:t>
              </a:r>
            </a:p>
          </p:txBody>
        </p:sp>
      </p:grpSp>
      <p:sp>
        <p:nvSpPr>
          <p:cNvPr id="258054" name="Text Box 12"/>
          <p:cNvSpPr txBox="1">
            <a:spLocks noChangeArrowheads="1"/>
          </p:cNvSpPr>
          <p:nvPr/>
        </p:nvSpPr>
        <p:spPr bwMode="auto">
          <a:xfrm>
            <a:off x="4311650" y="3778250"/>
            <a:ext cx="44386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H Sarabun New"/>
                <a:ea typeface="TH Sarabun New"/>
                <a:cs typeface="TH Sarabun New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H Sarabun New"/>
                <a:ea typeface="TH Sarabun New"/>
                <a:cs typeface="TH Sarabun New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H Sarabun New"/>
                <a:ea typeface="TH Sarabun New"/>
                <a:cs typeface="TH Sarabun New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H Sarabun New"/>
                <a:ea typeface="TH Sarabun New"/>
                <a:cs typeface="TH Sarabun New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H Sarabun New"/>
                <a:ea typeface="TH Sarabun New"/>
                <a:cs typeface="TH Sarabun New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H Sarabun New"/>
                <a:ea typeface="TH Sarabun New"/>
                <a:cs typeface="TH Sarabun New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H Sarabun New"/>
                <a:ea typeface="TH Sarabun New"/>
                <a:cs typeface="TH Sarabun New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H Sarabun New"/>
                <a:ea typeface="TH Sarabun New"/>
                <a:cs typeface="TH Sarabun New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H Sarabun New"/>
                <a:ea typeface="TH Sarabun New"/>
                <a:cs typeface="TH Sarabun New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h-TH" altLang="th-TH" sz="2400" b="1" u="sng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คำถาม</a:t>
            </a:r>
            <a:r>
              <a:rPr lang="en-US" altLang="th-TH" sz="2400" b="1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altLang="th-TH" sz="2400" b="1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จงเลือกตำแหน่งในการปลูกพืชในแต่ละชนิด</a:t>
            </a:r>
            <a:r>
              <a:rPr lang="en-US" altLang="th-TH" sz="2400" b="1" u="sng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endParaRPr lang="en-US" altLang="th-TH" sz="2400" smtClean="0">
              <a:solidFill>
                <a:srgbClr val="0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699190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/>
          </p:cNvPr>
          <p:cNvSpPr/>
          <p:nvPr/>
        </p:nvSpPr>
        <p:spPr>
          <a:xfrm>
            <a:off x="-13144" y="116632"/>
            <a:ext cx="9143999" cy="97951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48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กำหนดการ</a:t>
            </a:r>
            <a:r>
              <a:rPr lang="th-TH" sz="48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บริหารของศูนย์สอบ</a:t>
            </a:r>
            <a:r>
              <a:rPr lang="en-US" sz="48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&amp;</a:t>
            </a:r>
            <a:r>
              <a:rPr lang="th-TH" sz="48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สนามสอบ</a:t>
            </a:r>
            <a:endParaRPr lang="th-TH" sz="4800" b="1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aphicFrame>
        <p:nvGraphicFramePr>
          <p:cNvPr id="3" name="ตาราง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4357608"/>
              </p:ext>
            </p:extLst>
          </p:nvPr>
        </p:nvGraphicFramePr>
        <p:xfrm>
          <a:off x="467544" y="1340768"/>
          <a:ext cx="8136904" cy="501538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8875">
                  <a:extLst>
                    <a:ext uri="{9D8B030D-6E8A-4147-A177-3AD203B41FA5}">
                      <a16:colId xmlns="" xmlns:a16="http://schemas.microsoft.com/office/drawing/2014/main" val="1858814494"/>
                    </a:ext>
                  </a:extLst>
                </a:gridCol>
                <a:gridCol w="4428028">
                  <a:extLst>
                    <a:ext uri="{9D8B030D-6E8A-4147-A177-3AD203B41FA5}">
                      <a16:colId xmlns="" xmlns:a16="http://schemas.microsoft.com/office/drawing/2014/main" val="26642692"/>
                    </a:ext>
                  </a:extLst>
                </a:gridCol>
                <a:gridCol w="1674650">
                  <a:extLst>
                    <a:ext uri="{9D8B030D-6E8A-4147-A177-3AD203B41FA5}">
                      <a16:colId xmlns="" xmlns:a16="http://schemas.microsoft.com/office/drawing/2014/main" val="427731293"/>
                    </a:ext>
                  </a:extLst>
                </a:gridCol>
                <a:gridCol w="1795351">
                  <a:extLst>
                    <a:ext uri="{9D8B030D-6E8A-4147-A177-3AD203B41FA5}">
                      <a16:colId xmlns="" xmlns:a16="http://schemas.microsoft.com/office/drawing/2014/main" val="3066103157"/>
                    </a:ext>
                  </a:extLst>
                </a:gridCol>
              </a:tblGrid>
              <a:tr h="35406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ที่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กิจกรรม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ระยะเวลา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ผู้รับผิดชอบ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="" xmlns:a16="http://schemas.microsoft.com/office/drawing/2014/main" val="1200382944"/>
                  </a:ext>
                </a:extLst>
              </a:tr>
              <a:tr h="54883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1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 algn="thaiDist">
                        <a:spcAft>
                          <a:spcPts val="0"/>
                        </a:spcAft>
                      </a:pP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ศูนย์สอบนำเข้าและตรวจสอบข้อมูลสถานศึกษาที่มีสิทธิ์สอบ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thaiDist">
                        <a:spcAft>
                          <a:spcPts val="0"/>
                        </a:spcAft>
                      </a:pP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ผ่านระบบ </a:t>
                      </a: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NT Access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0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  <a:r>
                        <a:rPr lang="en-US" sz="20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</a:t>
                      </a:r>
                      <a:r>
                        <a:rPr lang="th-TH" sz="20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–</a:t>
                      </a:r>
                      <a:r>
                        <a:rPr lang="en-US" sz="20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31</a:t>
                      </a:r>
                      <a:r>
                        <a:rPr lang="th-TH" sz="20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ต.ค. 6</a:t>
                      </a:r>
                      <a:endParaRPr lang="en-US" sz="18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0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ศูนย์สอบ</a:t>
                      </a:r>
                      <a:endParaRPr lang="en-US" sz="18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17780" marR="17780" marT="0" marB="0"/>
                </a:tc>
                <a:extLst>
                  <a:ext uri="{0D108BD9-81ED-4DB2-BD59-A6C34878D82A}">
                    <a16:rowId xmlns="" xmlns:a16="http://schemas.microsoft.com/office/drawing/2014/main" val="27982074"/>
                  </a:ext>
                </a:extLst>
              </a:tr>
              <a:tr h="35406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2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 algn="thaiDist">
                        <a:spcAft>
                          <a:spcPts val="0"/>
                        </a:spcAft>
                      </a:pPr>
                      <a:r>
                        <a:rPr lang="th-TH" sz="2000" spc="-6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สถานศึกษานำเข้าข้อมูลนักเรียนที่มีสิทธิ์สอบ ผ่านระบบ </a:t>
                      </a:r>
                      <a:r>
                        <a:rPr lang="en-US" sz="2000" spc="-6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NT Access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1-</a:t>
                      </a:r>
                      <a:r>
                        <a:rPr lang="th-TH" sz="20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  <a:r>
                        <a:rPr lang="en-US" sz="20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</a:t>
                      </a:r>
                      <a:r>
                        <a:rPr lang="th-TH" sz="20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พ.ย. 6</a:t>
                      </a:r>
                      <a:r>
                        <a:rPr lang="en-US" sz="20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  <a:endParaRPr lang="en-US" sz="18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0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สถานศึกษา</a:t>
                      </a:r>
                      <a:endParaRPr lang="en-US" sz="18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17780" marR="17780" marT="0" marB="0"/>
                </a:tc>
                <a:extLst>
                  <a:ext uri="{0D108BD9-81ED-4DB2-BD59-A6C34878D82A}">
                    <a16:rowId xmlns="" xmlns:a16="http://schemas.microsoft.com/office/drawing/2014/main" val="3063076113"/>
                  </a:ext>
                </a:extLst>
              </a:tr>
              <a:tr h="35406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 algn="thaiDist">
                        <a:spcAft>
                          <a:spcPts val="0"/>
                        </a:spcAft>
                      </a:pP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ศูนย์สอบสำรวจและจัดสนามสอบ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 </a:t>
                      </a:r>
                      <a:r>
                        <a:rPr lang="th-TH" sz="2000" dirty="0" err="1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พ.ย</a:t>
                      </a: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– </a:t>
                      </a: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 </a:t>
                      </a: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ธ.ค. 6</a:t>
                      </a: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ศูนย์สอบ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17780" marR="17780" marT="0" marB="0"/>
                </a:tc>
                <a:extLst>
                  <a:ext uri="{0D108BD9-81ED-4DB2-BD59-A6C34878D82A}">
                    <a16:rowId xmlns="" xmlns:a16="http://schemas.microsoft.com/office/drawing/2014/main" val="1766356532"/>
                  </a:ext>
                </a:extLst>
              </a:tr>
              <a:tr h="35406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4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 algn="thaiDist">
                        <a:spcAft>
                          <a:spcPts val="0"/>
                        </a:spcAft>
                      </a:pPr>
                      <a:r>
                        <a:rPr lang="th-TH" sz="20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สนามสอบตรวจสอบและแก้ไขข้อมูลห้องสอบ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ordia New" panose="020B0304020202020204" pitchFamily="34" charset="-34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5 – 9 </a:t>
                      </a: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ธ.ค. 61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0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สนามสอบ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ordia New" panose="020B0304020202020204" pitchFamily="34" charset="-34"/>
                      </a:endParaRPr>
                    </a:p>
                  </a:txBody>
                  <a:tcPr marL="17780" marR="17780" marT="0" marB="0"/>
                </a:tc>
              </a:tr>
              <a:tr h="55974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5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 algn="thaiDist">
                        <a:spcAft>
                          <a:spcPts val="0"/>
                        </a:spcAft>
                      </a:pP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สถานศึกษาตรวจสอบและแก้ไขข้อมูลนักเรียนที่มีสิทธิ์สอบ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thaiDist">
                        <a:spcAft>
                          <a:spcPts val="0"/>
                        </a:spcAft>
                      </a:pP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ผ่านระบบ </a:t>
                      </a: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NT Access</a:t>
                      </a: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(ครั้งสุดท้าย)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</a:t>
                      </a: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– </a:t>
                      </a: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24</a:t>
                      </a: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ธ.ค. 61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0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สถานศึกษา</a:t>
                      </a:r>
                      <a:endParaRPr lang="en-US" sz="18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17780" marR="17780" marT="0" marB="0"/>
                </a:tc>
                <a:extLst>
                  <a:ext uri="{0D108BD9-81ED-4DB2-BD59-A6C34878D82A}">
                    <a16:rowId xmlns="" xmlns:a16="http://schemas.microsoft.com/office/drawing/2014/main" val="3549404504"/>
                  </a:ext>
                </a:extLst>
              </a:tr>
              <a:tr h="35406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6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 algn="thaiDist">
                        <a:spcAft>
                          <a:spcPts val="0"/>
                        </a:spcAft>
                      </a:pPr>
                      <a:r>
                        <a:rPr lang="th-TH" sz="2000" dirty="0" err="1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สพฐ</a:t>
                      </a: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 ตรวจสอบการจัดสนามและข้อมูลนักเรียนที่เข้าสอบ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25 </a:t>
                      </a:r>
                      <a:r>
                        <a:rPr lang="th-TH" sz="2000" dirty="0" err="1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ธ.ค</a:t>
                      </a: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61</a:t>
                      </a: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–15 ม.ค.6</a:t>
                      </a: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000" dirty="0" err="1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สพฐ</a:t>
                      </a: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17780" marR="17780" marT="0" marB="0"/>
                </a:tc>
                <a:extLst>
                  <a:ext uri="{0D108BD9-81ED-4DB2-BD59-A6C34878D82A}">
                    <a16:rowId xmlns="" xmlns:a16="http://schemas.microsoft.com/office/drawing/2014/main" val="2677587187"/>
                  </a:ext>
                </a:extLst>
              </a:tr>
              <a:tr h="35406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7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 algn="thaiDist">
                        <a:spcAft>
                          <a:spcPts val="0"/>
                        </a:spcAft>
                      </a:pPr>
                      <a:r>
                        <a:rPr lang="th-TH" sz="2000" spc="-7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ศูนย์สอบแต่งตั้งคณะกรรมการจัดสอบระดับศูนย์สอบ และสนามสอบ</a:t>
                      </a:r>
                      <a:endParaRPr lang="en-US" sz="16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12693" marR="1269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16 – </a:t>
                      </a: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25</a:t>
                      </a: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ม.ค. 6</a:t>
                      </a: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  <a:endParaRPr lang="en-US" sz="16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12693" marR="1269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ศูนย์สอบ</a:t>
                      </a:r>
                      <a:endParaRPr lang="en-US" sz="16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12693" marR="12693" marT="0" marB="0"/>
                </a:tc>
              </a:tr>
              <a:tr h="35406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8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 algn="thaiDist">
                        <a:spcAft>
                          <a:spcPts val="0"/>
                        </a:spcAft>
                      </a:pPr>
                      <a:r>
                        <a:rPr lang="th-TH" sz="2000" spc="-3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ศูนย์สอบประชุมชี้แจงคณะกรรมการจัดการสอบระดับศูนย์สอบ</a:t>
                      </a:r>
                      <a:endParaRPr lang="en-US" sz="1600" dirty="0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thaiDist">
                        <a:spcAft>
                          <a:spcPts val="0"/>
                        </a:spcAft>
                      </a:pP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และสนามสอบ เกี่ยวกับการบริหารจัดการสอบ</a:t>
                      </a:r>
                      <a:endParaRPr lang="en-US" sz="16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12693" marR="1269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0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26 ก.พ. – </a:t>
                      </a:r>
                      <a:r>
                        <a:rPr lang="en-US" sz="20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</a:t>
                      </a:r>
                      <a:r>
                        <a:rPr lang="th-TH" sz="20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มี.ค. 6</a:t>
                      </a:r>
                      <a:r>
                        <a:rPr lang="en-US" sz="20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  <a:endParaRPr lang="en-US" sz="16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12693" marR="1269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0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ศูนย์สอบ</a:t>
                      </a:r>
                      <a:endParaRPr lang="en-US" sz="16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12693" marR="12693" marT="0" marB="0"/>
                </a:tc>
              </a:tr>
              <a:tr h="35406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9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 algn="thaiDist">
                        <a:spcAft>
                          <a:spcPts val="0"/>
                        </a:spcAft>
                      </a:pP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จัดส่งคู่มือและเอกสารธุรการประจำสนามสอบไปยังศูนย์สอบ</a:t>
                      </a:r>
                      <a:endParaRPr lang="en-US" sz="16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12693" marR="1269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21</a:t>
                      </a:r>
                      <a:r>
                        <a:rPr lang="th-TH" sz="20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– </a:t>
                      </a:r>
                      <a:r>
                        <a:rPr lang="en-US" sz="20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24</a:t>
                      </a:r>
                      <a:r>
                        <a:rPr lang="th-TH" sz="20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ม.ค. 6</a:t>
                      </a:r>
                      <a:r>
                        <a:rPr lang="en-US" sz="20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  <a:endParaRPr lang="en-US" sz="16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12693" marR="1269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000" dirty="0" err="1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สพฐ.</a:t>
                      </a:r>
                      <a:endParaRPr lang="en-US" sz="16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12693" marR="12693" marT="0" marB="0"/>
                </a:tc>
              </a:tr>
              <a:tr h="35406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10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 algn="thaiDist">
                        <a:spcAft>
                          <a:spcPts val="0"/>
                        </a:spcAft>
                      </a:pP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จัดส่งข้อสอบและกระดาษคำตอบไปยังศูนย์สอบ</a:t>
                      </a:r>
                      <a:endParaRPr lang="en-US" sz="16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12693" marR="1269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25</a:t>
                      </a:r>
                      <a:r>
                        <a:rPr lang="th-TH" sz="20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– </a:t>
                      </a:r>
                      <a:r>
                        <a:rPr lang="en-US" sz="20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28</a:t>
                      </a:r>
                      <a:r>
                        <a:rPr lang="th-TH" sz="20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ก.พ. 6</a:t>
                      </a:r>
                      <a:r>
                        <a:rPr lang="en-US" sz="20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  <a:endParaRPr lang="en-US" sz="16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12693" marR="1269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0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สพฐ.</a:t>
                      </a:r>
                      <a:endParaRPr lang="en-US" sz="16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12693" marR="12693" marT="0" marB="0"/>
                </a:tc>
              </a:tr>
              <a:tr h="35406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11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 algn="thaiDist">
                        <a:spcAft>
                          <a:spcPts val="0"/>
                        </a:spcAft>
                      </a:pP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ศูนย์สอบดำเนินการจัดสอบ</a:t>
                      </a:r>
                      <a:endParaRPr lang="en-US" sz="16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12693" marR="1269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</a:t>
                      </a: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มี.ค.6</a:t>
                      </a: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  <a:endParaRPr lang="en-US" sz="16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12693" marR="1269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ศูนย์สอบ</a:t>
                      </a:r>
                      <a:endParaRPr lang="en-US" sz="16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12693" marR="12693" marT="0" marB="0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ตาราง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2364883"/>
              </p:ext>
            </p:extLst>
          </p:nvPr>
        </p:nvGraphicFramePr>
        <p:xfrm>
          <a:off x="467544" y="1124744"/>
          <a:ext cx="8352928" cy="196637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5216">
                  <a:extLst>
                    <a:ext uri="{9D8B030D-6E8A-4147-A177-3AD203B41FA5}">
                      <a16:colId xmlns="" xmlns:a16="http://schemas.microsoft.com/office/drawing/2014/main" val="3402252460"/>
                    </a:ext>
                  </a:extLst>
                </a:gridCol>
                <a:gridCol w="4545588">
                  <a:extLst>
                    <a:ext uri="{9D8B030D-6E8A-4147-A177-3AD203B41FA5}">
                      <a16:colId xmlns="" xmlns:a16="http://schemas.microsoft.com/office/drawing/2014/main" val="461808515"/>
                    </a:ext>
                  </a:extLst>
                </a:gridCol>
                <a:gridCol w="1719109">
                  <a:extLst>
                    <a:ext uri="{9D8B030D-6E8A-4147-A177-3AD203B41FA5}">
                      <a16:colId xmlns="" xmlns:a16="http://schemas.microsoft.com/office/drawing/2014/main" val="2890384437"/>
                    </a:ext>
                  </a:extLst>
                </a:gridCol>
                <a:gridCol w="1843015">
                  <a:extLst>
                    <a:ext uri="{9D8B030D-6E8A-4147-A177-3AD203B41FA5}">
                      <a16:colId xmlns="" xmlns:a16="http://schemas.microsoft.com/office/drawing/2014/main" val="1646715692"/>
                    </a:ext>
                  </a:extLst>
                </a:gridCol>
              </a:tblGrid>
              <a:tr h="39327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ที่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กิจกรรม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ระยะเวลา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ผู้รับผิดชอบ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="" xmlns:a16="http://schemas.microsoft.com/office/drawing/2014/main" val="2957448593"/>
                  </a:ext>
                </a:extLst>
              </a:tr>
              <a:tr h="39327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000" dirty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  <a:r>
                        <a:rPr lang="en-US" sz="2000" dirty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  <a:endParaRPr lang="en-US" sz="16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12693" marR="1269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20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สนามสอบตรวจข้อสอบแบบเขียนตอบ</a:t>
                      </a:r>
                      <a:endParaRPr lang="en-US" sz="16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12693" marR="1269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</a:t>
                      </a:r>
                      <a:r>
                        <a:rPr lang="th-TH" sz="20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- </a:t>
                      </a:r>
                      <a:r>
                        <a:rPr lang="en-US" sz="20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</a:t>
                      </a:r>
                      <a:r>
                        <a:rPr lang="th-TH" sz="20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มี.ค.6</a:t>
                      </a:r>
                      <a:r>
                        <a:rPr lang="en-US" sz="20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  <a:endParaRPr lang="en-US" sz="16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12693" marR="1269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000" spc="-6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ศูนย์</a:t>
                      </a:r>
                      <a:r>
                        <a:rPr lang="th-TH" sz="2000" spc="-60" dirty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สอบและสนาม</a:t>
                      </a:r>
                      <a:r>
                        <a:rPr lang="th-TH" sz="2000" spc="-6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สอบ</a:t>
                      </a:r>
                      <a:endParaRPr lang="en-US" sz="16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12693" marR="12693" marT="0" marB="0"/>
                </a:tc>
                <a:extLst>
                  <a:ext uri="{0D108BD9-81ED-4DB2-BD59-A6C34878D82A}">
                    <a16:rowId xmlns="" xmlns:a16="http://schemas.microsoft.com/office/drawing/2014/main" val="20341666"/>
                  </a:ext>
                </a:extLst>
              </a:tr>
              <a:tr h="39327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000" dirty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  <a:r>
                        <a:rPr lang="en-US" sz="2000" dirty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</a:t>
                      </a:r>
                      <a:endParaRPr lang="en-US" sz="16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12693" marR="1269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20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สพฐ. และศูนย์สอบ ตรวจเยี่ยมสนามสอบ</a:t>
                      </a:r>
                      <a:endParaRPr lang="en-US" sz="16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12693" marR="1269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</a:t>
                      </a:r>
                      <a:r>
                        <a:rPr lang="th-TH" sz="20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- </a:t>
                      </a:r>
                      <a:r>
                        <a:rPr lang="en-US" sz="20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</a:t>
                      </a:r>
                      <a:r>
                        <a:rPr lang="th-TH" sz="20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มี.ค.6</a:t>
                      </a:r>
                      <a:r>
                        <a:rPr lang="en-US" sz="20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  <a:endParaRPr lang="en-US" sz="16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12693" marR="1269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000" spc="-30" dirty="0" err="1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สพฐ.</a:t>
                      </a:r>
                      <a:r>
                        <a:rPr lang="th-TH" sz="2000" spc="-30" dirty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และศูนย์</a:t>
                      </a:r>
                      <a:r>
                        <a:rPr lang="th-TH" sz="2000" spc="-3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สอบ</a:t>
                      </a:r>
                      <a:endParaRPr lang="en-US" sz="16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12693" marR="12693" marT="0" marB="0"/>
                </a:tc>
                <a:extLst>
                  <a:ext uri="{0D108BD9-81ED-4DB2-BD59-A6C34878D82A}">
                    <a16:rowId xmlns="" xmlns:a16="http://schemas.microsoft.com/office/drawing/2014/main" val="3417101102"/>
                  </a:ext>
                </a:extLst>
              </a:tr>
              <a:tr h="39327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14</a:t>
                      </a:r>
                      <a:endParaRPr lang="en-US" sz="16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12693" marR="1269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20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สพฐ. รับกระดาษคำตอบจากศูนย์สอบ</a:t>
                      </a:r>
                      <a:endParaRPr lang="en-US" sz="16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12693" marR="1269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0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  <a:r>
                        <a:rPr lang="en-US" sz="20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  <a:r>
                        <a:rPr lang="th-TH" sz="20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- 1</a:t>
                      </a:r>
                      <a:r>
                        <a:rPr lang="en-US" sz="20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</a:t>
                      </a:r>
                      <a:r>
                        <a:rPr lang="th-TH" sz="20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มี.ค.6</a:t>
                      </a:r>
                      <a:r>
                        <a:rPr lang="en-US" sz="20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  <a:endParaRPr lang="en-US" sz="16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12693" marR="1269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0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สพฐ.และศูนย์สอบ</a:t>
                      </a:r>
                      <a:endParaRPr lang="en-US" sz="16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12693" marR="12693" marT="0" marB="0"/>
                </a:tc>
                <a:extLst>
                  <a:ext uri="{0D108BD9-81ED-4DB2-BD59-A6C34878D82A}">
                    <a16:rowId xmlns="" xmlns:a16="http://schemas.microsoft.com/office/drawing/2014/main" val="1741909263"/>
                  </a:ext>
                </a:extLst>
              </a:tr>
              <a:tr h="39327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15</a:t>
                      </a:r>
                      <a:endParaRPr lang="en-US" sz="16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12693" marR="1269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20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ประกาศผลการทดสอบความสามารถพื้นฐานระดับชาติ</a:t>
                      </a:r>
                      <a:endParaRPr lang="en-US" sz="16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12693" marR="1269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0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30 เม.ย.6</a:t>
                      </a:r>
                      <a:r>
                        <a:rPr lang="en-US" sz="20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  <a:endParaRPr lang="en-US" sz="16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12693" marR="1269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000" dirty="0" err="1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สพฐ</a:t>
                      </a: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  <a:endParaRPr lang="en-US" sz="16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12693" marR="12693" marT="0" marB="0"/>
                </a:tc>
                <a:extLst>
                  <a:ext uri="{0D108BD9-81ED-4DB2-BD59-A6C34878D82A}">
                    <a16:rowId xmlns="" xmlns:a16="http://schemas.microsoft.com/office/drawing/2014/main" val="3912007965"/>
                  </a:ext>
                </a:extLst>
              </a:tr>
            </a:tbl>
          </a:graphicData>
        </a:graphic>
      </p:graphicFrame>
      <p:sp>
        <p:nvSpPr>
          <p:cNvPr id="4" name="Rectangle 1">
            <a:extLst/>
          </p:cNvPr>
          <p:cNvSpPr/>
          <p:nvPr/>
        </p:nvSpPr>
        <p:spPr>
          <a:xfrm>
            <a:off x="0" y="0"/>
            <a:ext cx="9143999" cy="97951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60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กำหนดการบริหารจัดการทดสอบ </a:t>
            </a:r>
            <a:r>
              <a:rPr lang="en-US" sz="60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NT</a:t>
            </a:r>
            <a:endParaRPr lang="th-TH" sz="6000" b="1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/>
          </p:cNvPr>
          <p:cNvSpPr/>
          <p:nvPr/>
        </p:nvSpPr>
        <p:spPr>
          <a:xfrm>
            <a:off x="0" y="142852"/>
            <a:ext cx="9144000" cy="83822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54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รูปแบบการบริหาร</a:t>
            </a:r>
            <a:r>
              <a:rPr lang="th-TH" sz="54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จัดการสอบ</a:t>
            </a:r>
            <a:endParaRPr lang="th-TH" sz="5400" b="1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156675" name="กลุ่ม 234517"/>
          <p:cNvGrpSpPr>
            <a:grpSpLocks/>
          </p:cNvGrpSpPr>
          <p:nvPr/>
        </p:nvGrpSpPr>
        <p:grpSpPr bwMode="auto">
          <a:xfrm>
            <a:off x="538163" y="1501775"/>
            <a:ext cx="7969250" cy="4635500"/>
            <a:chOff x="538163" y="1242040"/>
            <a:chExt cx="7969250" cy="4635232"/>
          </a:xfrm>
        </p:grpSpPr>
        <p:sp>
          <p:nvSpPr>
            <p:cNvPr id="7" name="Rectangle 6">
              <a:extLst/>
            </p:cNvPr>
            <p:cNvSpPr/>
            <p:nvPr/>
          </p:nvSpPr>
          <p:spPr>
            <a:xfrm>
              <a:off x="3922713" y="1242040"/>
              <a:ext cx="1230312" cy="666711"/>
            </a:xfrm>
            <a:prstGeom prst="rect">
              <a:avLst/>
            </a:prstGeom>
            <a:solidFill>
              <a:schemeClr val="bg1"/>
            </a:solidFill>
            <a:ln w="50800" cmpd="sng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th-TH" sz="3200" b="1" dirty="0">
                  <a:solidFill>
                    <a:prstClr val="black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สพฐ.</a:t>
              </a:r>
            </a:p>
          </p:txBody>
        </p:sp>
        <p:sp>
          <p:nvSpPr>
            <p:cNvPr id="6" name="Oval 5">
              <a:extLst/>
            </p:cNvPr>
            <p:cNvSpPr/>
            <p:nvPr/>
          </p:nvSpPr>
          <p:spPr>
            <a:xfrm>
              <a:off x="2339975" y="5223260"/>
              <a:ext cx="1444625" cy="654012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 w="15875" cmpd="sng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th-TH" b="1" dirty="0">
                  <a:solidFill>
                    <a:srgbClr val="C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โรงเรียน</a:t>
              </a:r>
            </a:p>
          </p:txBody>
        </p:sp>
        <p:sp>
          <p:nvSpPr>
            <p:cNvPr id="11" name="Oval 10">
              <a:extLst/>
            </p:cNvPr>
            <p:cNvSpPr/>
            <p:nvPr/>
          </p:nvSpPr>
          <p:spPr>
            <a:xfrm>
              <a:off x="3910013" y="5223260"/>
              <a:ext cx="1444625" cy="654012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 w="15875" cmpd="sng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th-TH" b="1" dirty="0">
                  <a:solidFill>
                    <a:srgbClr val="C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โรงเรียน</a:t>
              </a:r>
            </a:p>
          </p:txBody>
        </p:sp>
        <p:sp>
          <p:nvSpPr>
            <p:cNvPr id="12" name="Oval 11">
              <a:extLst/>
            </p:cNvPr>
            <p:cNvSpPr/>
            <p:nvPr/>
          </p:nvSpPr>
          <p:spPr>
            <a:xfrm>
              <a:off x="5462588" y="5223260"/>
              <a:ext cx="1443037" cy="654012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 w="15875" cmpd="sng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th-TH" b="1" dirty="0">
                  <a:solidFill>
                    <a:srgbClr val="C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โรงเรียน</a:t>
              </a:r>
            </a:p>
          </p:txBody>
        </p:sp>
        <p:sp>
          <p:nvSpPr>
            <p:cNvPr id="13" name="Oval 12">
              <a:extLst/>
            </p:cNvPr>
            <p:cNvSpPr/>
            <p:nvPr/>
          </p:nvSpPr>
          <p:spPr>
            <a:xfrm>
              <a:off x="7023100" y="5223260"/>
              <a:ext cx="1444625" cy="654012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 w="15875" cmpd="sng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th-TH" b="1" dirty="0">
                  <a:solidFill>
                    <a:srgbClr val="C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โรงเรียน</a:t>
              </a:r>
            </a:p>
          </p:txBody>
        </p:sp>
        <p:sp>
          <p:nvSpPr>
            <p:cNvPr id="14" name="Oval 13">
              <a:extLst/>
            </p:cNvPr>
            <p:cNvSpPr/>
            <p:nvPr/>
          </p:nvSpPr>
          <p:spPr>
            <a:xfrm>
              <a:off x="779463" y="5223260"/>
              <a:ext cx="1444625" cy="654012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 w="15875" cmpd="sng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th-TH" b="1" dirty="0">
                  <a:solidFill>
                    <a:srgbClr val="C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โรงเรียน</a:t>
              </a:r>
            </a:p>
          </p:txBody>
        </p:sp>
        <p:sp>
          <p:nvSpPr>
            <p:cNvPr id="15" name="Oval 14">
              <a:extLst/>
            </p:cNvPr>
            <p:cNvSpPr/>
            <p:nvPr/>
          </p:nvSpPr>
          <p:spPr>
            <a:xfrm>
              <a:off x="5462588" y="5223260"/>
              <a:ext cx="1443037" cy="654012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 w="15875" cmpd="sng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th-TH" b="1" dirty="0">
                  <a:solidFill>
                    <a:srgbClr val="C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โรงเรียน</a:t>
              </a:r>
            </a:p>
          </p:txBody>
        </p:sp>
        <p:cxnSp>
          <p:nvCxnSpPr>
            <p:cNvPr id="18" name="Straight Arrow Connector 17">
              <a:extLst/>
            </p:cNvPr>
            <p:cNvCxnSpPr/>
            <p:nvPr/>
          </p:nvCxnSpPr>
          <p:spPr>
            <a:xfrm flipH="1">
              <a:off x="4565650" y="3146930"/>
              <a:ext cx="0" cy="619089"/>
            </a:xfrm>
            <a:prstGeom prst="straightConnector1">
              <a:avLst/>
            </a:prstGeom>
            <a:ln w="47625" cmpd="sng">
              <a:solidFill>
                <a:schemeClr val="accent4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/>
            </p:cNvPr>
            <p:cNvCxnSpPr/>
            <p:nvPr/>
          </p:nvCxnSpPr>
          <p:spPr>
            <a:xfrm flipH="1">
              <a:off x="3349625" y="3165979"/>
              <a:ext cx="1201738" cy="534957"/>
            </a:xfrm>
            <a:prstGeom prst="straightConnector1">
              <a:avLst/>
            </a:prstGeom>
            <a:ln w="47625" cmpd="sng">
              <a:solidFill>
                <a:schemeClr val="accent4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>
              <a:extLst/>
            </p:cNvPr>
            <p:cNvSpPr/>
            <p:nvPr/>
          </p:nvSpPr>
          <p:spPr>
            <a:xfrm>
              <a:off x="5889625" y="3796180"/>
              <a:ext cx="1143000" cy="693697"/>
            </a:xfrm>
            <a:prstGeom prst="rect">
              <a:avLst/>
            </a:prstGeom>
            <a:solidFill>
              <a:schemeClr val="bg1"/>
            </a:solidFill>
            <a:ln w="19050"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th-TH" sz="2400" b="1" dirty="0">
                  <a:solidFill>
                    <a:prstClr val="black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สนามสอบ</a:t>
              </a:r>
            </a:p>
          </p:txBody>
        </p:sp>
        <p:sp>
          <p:nvSpPr>
            <p:cNvPr id="25" name="Rectangle 24">
              <a:extLst/>
            </p:cNvPr>
            <p:cNvSpPr/>
            <p:nvPr/>
          </p:nvSpPr>
          <p:spPr>
            <a:xfrm>
              <a:off x="7366000" y="3721572"/>
              <a:ext cx="1141413" cy="693698"/>
            </a:xfrm>
            <a:prstGeom prst="rect">
              <a:avLst/>
            </a:prstGeom>
            <a:solidFill>
              <a:schemeClr val="bg1"/>
            </a:solidFill>
            <a:ln w="19050"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th-TH" sz="2400" b="1" dirty="0">
                  <a:solidFill>
                    <a:prstClr val="black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สนามสอบ</a:t>
              </a:r>
            </a:p>
          </p:txBody>
        </p:sp>
        <p:sp>
          <p:nvSpPr>
            <p:cNvPr id="26" name="Rectangle 25">
              <a:extLst/>
            </p:cNvPr>
            <p:cNvSpPr/>
            <p:nvPr/>
          </p:nvSpPr>
          <p:spPr>
            <a:xfrm>
              <a:off x="2165350" y="3712047"/>
              <a:ext cx="1141413" cy="693698"/>
            </a:xfrm>
            <a:prstGeom prst="rect">
              <a:avLst/>
            </a:prstGeom>
            <a:solidFill>
              <a:schemeClr val="bg1"/>
            </a:solidFill>
            <a:ln w="19050"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th-TH" sz="2400" b="1" dirty="0">
                  <a:solidFill>
                    <a:prstClr val="black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สนามสอบ</a:t>
              </a:r>
            </a:p>
          </p:txBody>
        </p:sp>
        <p:cxnSp>
          <p:nvCxnSpPr>
            <p:cNvPr id="30" name="Straight Arrow Connector 29">
              <a:extLst/>
            </p:cNvPr>
            <p:cNvCxnSpPr/>
            <p:nvPr/>
          </p:nvCxnSpPr>
          <p:spPr>
            <a:xfrm flipH="1">
              <a:off x="1438275" y="3137405"/>
              <a:ext cx="3127375" cy="523845"/>
            </a:xfrm>
            <a:prstGeom prst="straightConnector1">
              <a:avLst/>
            </a:prstGeom>
            <a:ln w="47625" cmpd="sng">
              <a:solidFill>
                <a:schemeClr val="accent4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/>
            </p:cNvPr>
            <p:cNvCxnSpPr/>
            <p:nvPr/>
          </p:nvCxnSpPr>
          <p:spPr>
            <a:xfrm>
              <a:off x="4565650" y="3146930"/>
              <a:ext cx="1323975" cy="609565"/>
            </a:xfrm>
            <a:prstGeom prst="straightConnector1">
              <a:avLst/>
            </a:prstGeom>
            <a:ln w="47625" cmpd="sng">
              <a:solidFill>
                <a:schemeClr val="accent4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/>
            </p:cNvPr>
            <p:cNvCxnSpPr/>
            <p:nvPr/>
          </p:nvCxnSpPr>
          <p:spPr>
            <a:xfrm>
              <a:off x="4565650" y="3127881"/>
              <a:ext cx="2767013" cy="593691"/>
            </a:xfrm>
            <a:prstGeom prst="straightConnector1">
              <a:avLst/>
            </a:prstGeom>
            <a:ln w="47625" cmpd="sng">
              <a:solidFill>
                <a:schemeClr val="accent4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/>
            </p:cNvPr>
            <p:cNvCxnSpPr>
              <a:stCxn id="11" idx="0"/>
            </p:cNvCxnSpPr>
            <p:nvPr/>
          </p:nvCxnSpPr>
          <p:spPr>
            <a:xfrm flipV="1">
              <a:off x="4632325" y="4540674"/>
              <a:ext cx="11113" cy="682586"/>
            </a:xfrm>
            <a:prstGeom prst="straightConnector1">
              <a:avLst/>
            </a:prstGeom>
            <a:ln w="47625" cmpd="sng">
              <a:solidFill>
                <a:srgbClr val="C00000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/>
            </p:cNvPr>
            <p:cNvCxnSpPr>
              <a:stCxn id="6" idx="7"/>
            </p:cNvCxnSpPr>
            <p:nvPr/>
          </p:nvCxnSpPr>
          <p:spPr>
            <a:xfrm flipV="1">
              <a:off x="3573463" y="4540674"/>
              <a:ext cx="644525" cy="777830"/>
            </a:xfrm>
            <a:prstGeom prst="straightConnector1">
              <a:avLst/>
            </a:prstGeom>
            <a:ln w="47625" cmpd="sng">
              <a:solidFill>
                <a:srgbClr val="C00000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/>
            </p:cNvPr>
            <p:cNvCxnSpPr>
              <a:stCxn id="14" idx="7"/>
            </p:cNvCxnSpPr>
            <p:nvPr/>
          </p:nvCxnSpPr>
          <p:spPr>
            <a:xfrm flipV="1">
              <a:off x="2012950" y="4405745"/>
              <a:ext cx="1909763" cy="912759"/>
            </a:xfrm>
            <a:prstGeom prst="straightConnector1">
              <a:avLst/>
            </a:prstGeom>
            <a:ln w="47625" cmpd="sng">
              <a:solidFill>
                <a:srgbClr val="C00000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/>
            </p:cNvPr>
            <p:cNvCxnSpPr/>
            <p:nvPr/>
          </p:nvCxnSpPr>
          <p:spPr>
            <a:xfrm flipH="1" flipV="1">
              <a:off x="5045075" y="4540674"/>
              <a:ext cx="731838" cy="739732"/>
            </a:xfrm>
            <a:prstGeom prst="straightConnector1">
              <a:avLst/>
            </a:prstGeom>
            <a:ln w="47625" cmpd="sng">
              <a:solidFill>
                <a:srgbClr val="C00000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/>
            </p:cNvPr>
            <p:cNvCxnSpPr>
              <a:stCxn id="13" idx="1"/>
            </p:cNvCxnSpPr>
            <p:nvPr/>
          </p:nvCxnSpPr>
          <p:spPr>
            <a:xfrm flipH="1" flipV="1">
              <a:off x="5157788" y="4413682"/>
              <a:ext cx="2076450" cy="904823"/>
            </a:xfrm>
            <a:prstGeom prst="straightConnector1">
              <a:avLst/>
            </a:prstGeom>
            <a:ln w="47625" cmpd="sng">
              <a:solidFill>
                <a:srgbClr val="C00000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Rectangle 38">
              <a:extLst/>
            </p:cNvPr>
            <p:cNvSpPr/>
            <p:nvPr/>
          </p:nvSpPr>
          <p:spPr>
            <a:xfrm>
              <a:off x="538163" y="3732684"/>
              <a:ext cx="1141412" cy="693697"/>
            </a:xfrm>
            <a:prstGeom prst="rect">
              <a:avLst/>
            </a:prstGeom>
            <a:solidFill>
              <a:schemeClr val="bg1"/>
            </a:solidFill>
            <a:ln w="19050"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th-TH" sz="2400" b="1" dirty="0">
                  <a:solidFill>
                    <a:prstClr val="black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สนามสอบ</a:t>
              </a:r>
            </a:p>
          </p:txBody>
        </p:sp>
        <p:sp>
          <p:nvSpPr>
            <p:cNvPr id="28" name="Rectangle 27">
              <a:extLst/>
            </p:cNvPr>
            <p:cNvSpPr/>
            <p:nvPr/>
          </p:nvSpPr>
          <p:spPr>
            <a:xfrm>
              <a:off x="3995738" y="3777131"/>
              <a:ext cx="1143000" cy="693697"/>
            </a:xfrm>
            <a:prstGeom prst="rect">
              <a:avLst/>
            </a:prstGeom>
            <a:solidFill>
              <a:schemeClr val="bg1"/>
            </a:solidFill>
            <a:ln w="19050"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th-TH" sz="2400" b="1" dirty="0">
                  <a:solidFill>
                    <a:prstClr val="black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สนามสอบ</a:t>
              </a:r>
            </a:p>
          </p:txBody>
        </p:sp>
        <p:sp>
          <p:nvSpPr>
            <p:cNvPr id="70" name="Rectangle 38">
              <a:extLst/>
            </p:cNvPr>
            <p:cNvSpPr/>
            <p:nvPr/>
          </p:nvSpPr>
          <p:spPr>
            <a:xfrm>
              <a:off x="4016375" y="2496092"/>
              <a:ext cx="1141413" cy="647663"/>
            </a:xfrm>
            <a:prstGeom prst="rect">
              <a:avLst/>
            </a:prstGeom>
            <a:solidFill>
              <a:schemeClr val="bg1"/>
            </a:solidFill>
            <a:ln w="25400" cmpd="sng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th-TH" sz="2400" b="1" dirty="0">
                  <a:solidFill>
                    <a:prstClr val="black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ศูนยฺสอบ</a:t>
              </a:r>
            </a:p>
          </p:txBody>
        </p:sp>
        <p:sp>
          <p:nvSpPr>
            <p:cNvPr id="71" name="Rectangle 38">
              <a:extLst/>
            </p:cNvPr>
            <p:cNvSpPr/>
            <p:nvPr/>
          </p:nvSpPr>
          <p:spPr>
            <a:xfrm>
              <a:off x="1908175" y="2496092"/>
              <a:ext cx="1141413" cy="631788"/>
            </a:xfrm>
            <a:prstGeom prst="rect">
              <a:avLst/>
            </a:prstGeom>
            <a:solidFill>
              <a:schemeClr val="bg1"/>
            </a:solidFill>
            <a:ln w="28575" cmpd="sng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th-TH" sz="2400" b="1" dirty="0">
                  <a:solidFill>
                    <a:prstClr val="black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ศูนย์สอบ</a:t>
              </a:r>
            </a:p>
          </p:txBody>
        </p:sp>
        <p:sp>
          <p:nvSpPr>
            <p:cNvPr id="72" name="Rectangle 38">
              <a:extLst/>
            </p:cNvPr>
            <p:cNvSpPr/>
            <p:nvPr/>
          </p:nvSpPr>
          <p:spPr>
            <a:xfrm>
              <a:off x="6238875" y="2496092"/>
              <a:ext cx="1141413" cy="631788"/>
            </a:xfrm>
            <a:prstGeom prst="rect">
              <a:avLst/>
            </a:prstGeom>
            <a:solidFill>
              <a:schemeClr val="bg1"/>
            </a:solidFill>
            <a:ln w="25400" cmpd="sng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th-TH" sz="2400" b="1" dirty="0">
                  <a:solidFill>
                    <a:prstClr val="black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ศูนย์สอบ</a:t>
              </a:r>
            </a:p>
          </p:txBody>
        </p:sp>
        <p:cxnSp>
          <p:nvCxnSpPr>
            <p:cNvPr id="234502" name="ตัวเชื่อมต่อตรง 234501">
              <a:extLst/>
            </p:cNvPr>
            <p:cNvCxnSpPr/>
            <p:nvPr/>
          </p:nvCxnSpPr>
          <p:spPr>
            <a:xfrm>
              <a:off x="2484438" y="2199248"/>
              <a:ext cx="4241800" cy="0"/>
            </a:xfrm>
            <a:prstGeom prst="line">
              <a:avLst/>
            </a:prstGeom>
            <a:ln w="412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17">
              <a:extLst/>
            </p:cNvPr>
            <p:cNvCxnSpPr/>
            <p:nvPr/>
          </p:nvCxnSpPr>
          <p:spPr>
            <a:xfrm flipH="1">
              <a:off x="4591050" y="1953199"/>
              <a:ext cx="4763" cy="519083"/>
            </a:xfrm>
            <a:prstGeom prst="straightConnector1">
              <a:avLst/>
            </a:prstGeom>
            <a:ln w="47625" cmpd="sng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Arrow Connector 17">
              <a:extLst/>
            </p:cNvPr>
            <p:cNvCxnSpPr/>
            <p:nvPr/>
          </p:nvCxnSpPr>
          <p:spPr>
            <a:xfrm>
              <a:off x="2478088" y="2200835"/>
              <a:ext cx="0" cy="260335"/>
            </a:xfrm>
            <a:prstGeom prst="straightConnector1">
              <a:avLst/>
            </a:prstGeom>
            <a:ln w="47625" cmpd="sng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Arrow Connector 17">
              <a:extLst/>
            </p:cNvPr>
            <p:cNvCxnSpPr/>
            <p:nvPr/>
          </p:nvCxnSpPr>
          <p:spPr>
            <a:xfrm>
              <a:off x="6734175" y="2213534"/>
              <a:ext cx="0" cy="258748"/>
            </a:xfrm>
            <a:prstGeom prst="straightConnector1">
              <a:avLst/>
            </a:prstGeom>
            <a:ln w="47625" cmpd="sng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6676" name="TextBox 59"/>
          <p:cNvSpPr txBox="1">
            <a:spLocks noChangeArrowheads="1"/>
          </p:cNvSpPr>
          <p:nvPr/>
        </p:nvSpPr>
        <p:spPr bwMode="auto">
          <a:xfrm>
            <a:off x="103188" y="6327775"/>
            <a:ext cx="89995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th-TH" altLang="th-TH" sz="2000" b="1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หมายเหตุ  </a:t>
            </a:r>
            <a:r>
              <a:rPr lang="th-TH" altLang="th-TH" sz="2000" b="1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ศูนย์สอบสามารถกำหนดให้สถานศึกษาที่นักเรียนเป็นจำนวนมากหรือขนย้ายนักเรียนลำบากเป็นสนามสอบได้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250825" y="1495425"/>
            <a:ext cx="3571875" cy="673100"/>
            <a:chOff x="251520" y="1235074"/>
            <a:chExt cx="3570669" cy="672993"/>
          </a:xfrm>
        </p:grpSpPr>
        <p:sp>
          <p:nvSpPr>
            <p:cNvPr id="3" name="Rectangle 2">
              <a:extLst/>
            </p:cNvPr>
            <p:cNvSpPr/>
            <p:nvPr/>
          </p:nvSpPr>
          <p:spPr>
            <a:xfrm>
              <a:off x="251520" y="1235074"/>
              <a:ext cx="3026341" cy="672993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5875"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th-TH" sz="2400" b="1" dirty="0">
                  <a:solidFill>
                    <a:schemeClr val="tx1"/>
                  </a:solidFill>
                  <a:latin typeface="TH SarabunPSK" pitchFamily="34" charset="-34"/>
                  <a:cs typeface="TH SarabunPSK" pitchFamily="34" charset="-34"/>
                </a:rPr>
                <a:t>กระจายอำนาจการบริหารจัดการ</a:t>
              </a:r>
            </a:p>
          </p:txBody>
        </p:sp>
        <p:sp>
          <p:nvSpPr>
            <p:cNvPr id="4" name="Right Arrow 3">
              <a:extLst/>
            </p:cNvPr>
            <p:cNvSpPr/>
            <p:nvPr/>
          </p:nvSpPr>
          <p:spPr>
            <a:xfrm>
              <a:off x="3387361" y="1412846"/>
              <a:ext cx="434828" cy="360306"/>
            </a:xfrm>
            <a:prstGeom prst="rightArrow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th-TH">
                <a:latin typeface="TH SarabunPSK" pitchFamily="34" charset="-34"/>
                <a:cs typeface="TH SarabunPSK" pitchFamily="34" charset="-34"/>
              </a:endParaRPr>
            </a:p>
          </p:txBody>
        </p:sp>
      </p:grp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5235575" y="1517650"/>
            <a:ext cx="3567113" cy="673100"/>
            <a:chOff x="5235152" y="1258207"/>
            <a:chExt cx="3567858" cy="672993"/>
          </a:xfrm>
        </p:grpSpPr>
        <p:sp>
          <p:nvSpPr>
            <p:cNvPr id="35" name="Rectangle 34">
              <a:extLst/>
            </p:cNvPr>
            <p:cNvSpPr/>
            <p:nvPr/>
          </p:nvSpPr>
          <p:spPr>
            <a:xfrm>
              <a:off x="5776603" y="1258207"/>
              <a:ext cx="3026407" cy="672993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5875"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th-TH" sz="2400" b="1" dirty="0">
                  <a:solidFill>
                    <a:schemeClr val="tx1"/>
                  </a:solidFill>
                  <a:latin typeface="TH SarabunPSK" pitchFamily="34" charset="-34"/>
                  <a:cs typeface="TH SarabunPSK" pitchFamily="34" charset="-34"/>
                </a:rPr>
                <a:t>ความยุติธรรมและความโปร่งใส</a:t>
              </a:r>
            </a:p>
          </p:txBody>
        </p:sp>
        <p:sp>
          <p:nvSpPr>
            <p:cNvPr id="38" name="Right Arrow 37">
              <a:extLst/>
            </p:cNvPr>
            <p:cNvSpPr/>
            <p:nvPr/>
          </p:nvSpPr>
          <p:spPr>
            <a:xfrm rot="10800000">
              <a:off x="5235152" y="1423281"/>
              <a:ext cx="435066" cy="360306"/>
            </a:xfrm>
            <a:prstGeom prst="rightArrow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th-TH"/>
            </a:p>
          </p:txBody>
        </p:sp>
      </p:grpSp>
      <p:sp>
        <p:nvSpPr>
          <p:cNvPr id="9" name="กล่องข้อความ 8"/>
          <p:cNvSpPr txBox="1"/>
          <p:nvPr/>
        </p:nvSpPr>
        <p:spPr>
          <a:xfrm>
            <a:off x="236017" y="2852886"/>
            <a:ext cx="10088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 b="1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ต้นสังกัด</a:t>
            </a:r>
            <a:endParaRPr lang="th-TH" sz="2400" b="1" dirty="0">
              <a:solidFill>
                <a:srgbClr val="00206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0" name="ลูกศรขวา 9"/>
          <p:cNvSpPr/>
          <p:nvPr/>
        </p:nvSpPr>
        <p:spPr>
          <a:xfrm>
            <a:off x="1317625" y="2869407"/>
            <a:ext cx="361950" cy="363537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/>
          </p:cNvPr>
          <p:cNvSpPr/>
          <p:nvPr/>
        </p:nvSpPr>
        <p:spPr>
          <a:xfrm>
            <a:off x="0" y="142853"/>
            <a:ext cx="9144000" cy="87473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60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การบริหารจัดการศูนย์สอบ</a:t>
            </a:r>
          </a:p>
        </p:txBody>
      </p:sp>
      <p:sp>
        <p:nvSpPr>
          <p:cNvPr id="157699" name="TextBox 59"/>
          <p:cNvSpPr txBox="1">
            <a:spLocks noChangeArrowheads="1"/>
          </p:cNvSpPr>
          <p:nvPr/>
        </p:nvSpPr>
        <p:spPr bwMode="auto">
          <a:xfrm>
            <a:off x="108966" y="6033482"/>
            <a:ext cx="899953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th-TH" altLang="th-TH" sz="2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หมายเหตุ       </a:t>
            </a:r>
            <a:r>
              <a:rPr lang="th-TH" altLang="th-TH" sz="2000" b="1" dirty="0" smtClean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ในปีการศึกษา 2562  </a:t>
            </a:r>
            <a:r>
              <a:rPr lang="th-TH" altLang="th-TH" sz="2000" b="1" dirty="0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สำนักงานศึกษาธิการจังหวัด (</a:t>
            </a:r>
            <a:r>
              <a:rPr lang="th-TH" altLang="th-TH" sz="2000" b="1" dirty="0" err="1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ศธจ</a:t>
            </a:r>
            <a:r>
              <a:rPr lang="th-TH" altLang="th-TH" sz="2000" b="1" dirty="0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.) จะเป็นศูนย์สอบสำหรับโรงเรียนเอกชนในแต่ละจังหวัด </a:t>
            </a:r>
            <a:br>
              <a:rPr lang="th-TH" altLang="th-TH" sz="2000" b="1" dirty="0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altLang="th-TH" sz="2000" b="1" dirty="0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   ยกเว้น โรงเรียนเอกชนในจังหวัดกรุงเทพมหานคร ยังคงดำเนินการตามแนวทางเดิม</a:t>
            </a:r>
            <a:endParaRPr lang="th-TH" altLang="th-TH" sz="2000" b="1" dirty="0">
              <a:solidFill>
                <a:srgbClr val="0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aphicFrame>
        <p:nvGraphicFramePr>
          <p:cNvPr id="5" name="Table 4">
            <a:extLst/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8643326"/>
              </p:ext>
            </p:extLst>
          </p:nvPr>
        </p:nvGraphicFramePr>
        <p:xfrm>
          <a:off x="171450" y="1196753"/>
          <a:ext cx="8788399" cy="46805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5233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65601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44001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482351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75768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742369">
                <a:tc gridSpan="5">
                  <a:txBody>
                    <a:bodyPr/>
                    <a:lstStyle/>
                    <a:p>
                      <a:pPr algn="ctr"/>
                      <a:r>
                        <a:rPr lang="th-TH" sz="40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ศูนย์สอบ</a:t>
                      </a:r>
                    </a:p>
                  </a:txBody>
                  <a:tcPr marL="91430" marR="9143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h-TH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984538">
                <a:tc>
                  <a:txBody>
                    <a:bodyPr/>
                    <a:lstStyle/>
                    <a:p>
                      <a:pPr algn="ctr"/>
                      <a:r>
                        <a:rPr lang="th-TH" sz="3200" b="1" dirty="0" err="1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สพป</a:t>
                      </a:r>
                      <a:r>
                        <a:rPr lang="th-TH" sz="3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</a:p>
                  </a:txBody>
                  <a:tcPr marL="91430" marR="9143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200" b="1" dirty="0" err="1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อปท</a:t>
                      </a:r>
                      <a:r>
                        <a:rPr lang="th-TH" sz="3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</a:p>
                  </a:txBody>
                  <a:tcPr marL="91430" marR="9143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กทม.</a:t>
                      </a:r>
                    </a:p>
                  </a:txBody>
                  <a:tcPr marL="91430" marR="9143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พัทยา</a:t>
                      </a:r>
                    </a:p>
                  </a:txBody>
                  <a:tcPr marL="91430" marR="9143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200" b="1" dirty="0" err="1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สช</a:t>
                      </a:r>
                      <a:r>
                        <a:rPr lang="th-TH" sz="3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</a:p>
                    <a:p>
                      <a:pPr algn="ctr"/>
                      <a:r>
                        <a:rPr lang="th-TH" sz="3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(ส่วนกลาง)</a:t>
                      </a:r>
                    </a:p>
                  </a:txBody>
                  <a:tcPr marL="91430" marR="9143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953614">
                <a:tc>
                  <a:txBody>
                    <a:bodyPr/>
                    <a:lstStyle/>
                    <a:p>
                      <a:r>
                        <a:rPr lang="th-TH" sz="2400" b="1" dirty="0" err="1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ร.ร</a:t>
                      </a:r>
                      <a:r>
                        <a:rPr lang="th-TH" sz="24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 </a:t>
                      </a:r>
                      <a:r>
                        <a:rPr lang="th-TH" sz="2400" b="1" baseline="0" dirty="0" err="1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สพป</a:t>
                      </a:r>
                      <a:r>
                        <a:rPr lang="th-TH" sz="2400" b="1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</a:p>
                    <a:p>
                      <a:r>
                        <a:rPr lang="th-TH" sz="2400" b="1" baseline="0" dirty="0" err="1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ร.ร</a:t>
                      </a:r>
                      <a:r>
                        <a:rPr lang="th-TH" sz="2400" b="1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 </a:t>
                      </a:r>
                      <a:r>
                        <a:rPr lang="th-TH" sz="2400" b="1" baseline="0" dirty="0" err="1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สพ</a:t>
                      </a:r>
                      <a:r>
                        <a:rPr lang="th-TH" sz="2400" b="1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ม.</a:t>
                      </a:r>
                    </a:p>
                    <a:p>
                      <a:r>
                        <a:rPr lang="th-TH" sz="2400" b="1" baseline="0" dirty="0" err="1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ร.ร</a:t>
                      </a:r>
                      <a:r>
                        <a:rPr lang="th-TH" sz="2400" b="1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 เอกชน</a:t>
                      </a:r>
                    </a:p>
                    <a:p>
                      <a:r>
                        <a:rPr lang="th-TH" sz="2400" b="1" baseline="0" dirty="0" err="1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ร.ร</a:t>
                      </a:r>
                      <a:r>
                        <a:rPr lang="th-TH" sz="2400" b="1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 ตชด.</a:t>
                      </a:r>
                    </a:p>
                    <a:p>
                      <a:r>
                        <a:rPr lang="th-TH" sz="2400" b="1" baseline="0" dirty="0" err="1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ร.ร</a:t>
                      </a:r>
                      <a:r>
                        <a:rPr lang="th-TH" sz="2400" b="1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 สาธิตมหาวิทยาลัย</a:t>
                      </a:r>
                    </a:p>
                    <a:p>
                      <a:r>
                        <a:rPr lang="th-TH" sz="2400" b="1" baseline="0" dirty="0" err="1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ร.ร</a:t>
                      </a:r>
                      <a:r>
                        <a:rPr lang="th-TH" sz="2400" b="1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.ราชประชานุเคราะห์</a:t>
                      </a:r>
                    </a:p>
                    <a:p>
                      <a:r>
                        <a:rPr lang="th-TH" sz="2400" b="1" baseline="0" dirty="0" err="1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ร.ร</a:t>
                      </a:r>
                      <a:r>
                        <a:rPr lang="th-TH" sz="2400" b="1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 การศึกษาพิเศษ</a:t>
                      </a:r>
                    </a:p>
                    <a:p>
                      <a:r>
                        <a:rPr lang="en-US" sz="24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Home School</a:t>
                      </a:r>
                      <a:endParaRPr lang="th-TH" sz="24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30" marR="9143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h-TH" sz="2400" b="1" dirty="0" err="1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ร.ร</a:t>
                      </a:r>
                      <a:r>
                        <a:rPr lang="th-TH" sz="24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 </a:t>
                      </a:r>
                      <a:r>
                        <a:rPr lang="th-TH" sz="2400" b="1" dirty="0" err="1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อบต</a:t>
                      </a:r>
                      <a:r>
                        <a:rPr lang="th-TH" sz="24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</a:p>
                    <a:p>
                      <a:r>
                        <a:rPr lang="th-TH" sz="2400" b="1" dirty="0" err="1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ร.ร</a:t>
                      </a:r>
                      <a:r>
                        <a:rPr lang="th-TH" sz="24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th-TH" sz="2400" b="1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เทศบาล</a:t>
                      </a:r>
                    </a:p>
                    <a:p>
                      <a:r>
                        <a:rPr lang="th-TH" sz="2400" b="1" baseline="0" dirty="0" err="1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ร.ร</a:t>
                      </a:r>
                      <a:r>
                        <a:rPr lang="th-TH" sz="2400" b="1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 </a:t>
                      </a:r>
                      <a:r>
                        <a:rPr lang="th-TH" sz="2400" b="1" baseline="0" dirty="0" err="1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อบจ</a:t>
                      </a:r>
                      <a:endParaRPr lang="th-TH" sz="24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30" marR="9143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h-TH" sz="2400" b="1" dirty="0" err="1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ร.ร</a:t>
                      </a:r>
                      <a:r>
                        <a:rPr lang="th-TH" sz="24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 กทม.</a:t>
                      </a:r>
                    </a:p>
                  </a:txBody>
                  <a:tcPr marL="91430" marR="9143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h-TH" sz="2400" b="1" dirty="0" err="1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ร.ร</a:t>
                      </a:r>
                      <a:r>
                        <a:rPr lang="th-TH" sz="24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 เมืองพัทยา</a:t>
                      </a:r>
                    </a:p>
                  </a:txBody>
                  <a:tcPr marL="91430" marR="9143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h-TH" sz="2400" b="1" dirty="0" err="1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ร.ร</a:t>
                      </a:r>
                      <a:r>
                        <a:rPr lang="th-TH" sz="24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.เอกชน ในกรุงเทพมหานคร</a:t>
                      </a:r>
                    </a:p>
                  </a:txBody>
                  <a:tcPr marL="91430" marR="9143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>
            <a:extLst/>
          </p:cNvPr>
          <p:cNvSpPr/>
          <p:nvPr/>
        </p:nvSpPr>
        <p:spPr>
          <a:xfrm>
            <a:off x="0" y="217488"/>
            <a:ext cx="9143999" cy="82232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54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การแต่งตั้งคณะกรรมการบริหารจัดการ </a:t>
            </a:r>
            <a:r>
              <a:rPr lang="en-US" sz="54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NT</a:t>
            </a:r>
            <a:endParaRPr lang="th-TH" sz="5400" b="1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สี่เหลี่ยมผืนผ้า 2">
            <a:extLst/>
          </p:cNvPr>
          <p:cNvSpPr/>
          <p:nvPr/>
        </p:nvSpPr>
        <p:spPr>
          <a:xfrm>
            <a:off x="2182813" y="1506538"/>
            <a:ext cx="4478337" cy="644525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b="1" dirty="0">
                <a:solidFill>
                  <a:prstClr val="white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คณะกรรมการอำนวยการระดับ </a:t>
            </a:r>
            <a:r>
              <a:rPr lang="th-TH" b="1" dirty="0" err="1">
                <a:solidFill>
                  <a:prstClr val="white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สพฐ</a:t>
            </a:r>
            <a:r>
              <a:rPr lang="th-TH" b="1" dirty="0">
                <a:solidFill>
                  <a:prstClr val="white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</a:p>
        </p:txBody>
      </p:sp>
      <p:sp>
        <p:nvSpPr>
          <p:cNvPr id="5" name="สี่เหลี่ยมผืนผ้า 4">
            <a:extLst/>
          </p:cNvPr>
          <p:cNvSpPr/>
          <p:nvPr/>
        </p:nvSpPr>
        <p:spPr>
          <a:xfrm>
            <a:off x="2182813" y="2617788"/>
            <a:ext cx="4478337" cy="966787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b="1" dirty="0">
                <a:solidFill>
                  <a:prstClr val="white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คณะกรรมการอำนวยการระดับศูนย์สอบ</a:t>
            </a:r>
          </a:p>
        </p:txBody>
      </p:sp>
      <p:sp>
        <p:nvSpPr>
          <p:cNvPr id="30" name="ลูกศรลง 29">
            <a:extLst/>
          </p:cNvPr>
          <p:cNvSpPr/>
          <p:nvPr/>
        </p:nvSpPr>
        <p:spPr>
          <a:xfrm>
            <a:off x="4130675" y="2317750"/>
            <a:ext cx="539750" cy="228600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th-TH">
              <a:solidFill>
                <a:prstClr val="white"/>
              </a:solidFill>
            </a:endParaRPr>
          </a:p>
        </p:txBody>
      </p:sp>
      <p:sp>
        <p:nvSpPr>
          <p:cNvPr id="22" name="สี่เหลี่ยมผืนผ้า 4">
            <a:extLst/>
          </p:cNvPr>
          <p:cNvSpPr/>
          <p:nvPr/>
        </p:nvSpPr>
        <p:spPr>
          <a:xfrm>
            <a:off x="2474913" y="4076700"/>
            <a:ext cx="3851275" cy="64452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คณะกรรมการระดับสนามสอบ</a:t>
            </a:r>
          </a:p>
        </p:txBody>
      </p:sp>
      <p:sp>
        <p:nvSpPr>
          <p:cNvPr id="23" name="ลูกศรลง 28">
            <a:extLst/>
          </p:cNvPr>
          <p:cNvSpPr/>
          <p:nvPr/>
        </p:nvSpPr>
        <p:spPr>
          <a:xfrm>
            <a:off x="4130675" y="3767138"/>
            <a:ext cx="539750" cy="228600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th-TH">
              <a:solidFill>
                <a:prstClr val="white"/>
              </a:solidFill>
            </a:endParaRPr>
          </a:p>
        </p:txBody>
      </p:sp>
      <p:sp>
        <p:nvSpPr>
          <p:cNvPr id="25" name="สี่เหลี่ยมผืนผ้า 4">
            <a:extLst/>
          </p:cNvPr>
          <p:cNvSpPr/>
          <p:nvPr/>
        </p:nvSpPr>
        <p:spPr>
          <a:xfrm>
            <a:off x="2160588" y="5311775"/>
            <a:ext cx="4479925" cy="64293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คณะกรรมการระดับห้องสอบ</a:t>
            </a:r>
          </a:p>
        </p:txBody>
      </p:sp>
      <p:sp>
        <p:nvSpPr>
          <p:cNvPr id="32" name="ลูกศรลง 28">
            <a:extLst/>
          </p:cNvPr>
          <p:cNvSpPr/>
          <p:nvPr/>
        </p:nvSpPr>
        <p:spPr>
          <a:xfrm>
            <a:off x="4130675" y="4868863"/>
            <a:ext cx="539750" cy="228600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th-TH">
              <a:solidFill>
                <a:prstClr val="white"/>
              </a:solidFill>
            </a:endParaRPr>
          </a:p>
        </p:txBody>
      </p:sp>
      <p:sp>
        <p:nvSpPr>
          <p:cNvPr id="4" name="Right Arrow 3">
            <a:extLst/>
          </p:cNvPr>
          <p:cNvSpPr/>
          <p:nvPr/>
        </p:nvSpPr>
        <p:spPr>
          <a:xfrm rot="10800000" flipV="1">
            <a:off x="6461125" y="4311650"/>
            <a:ext cx="271463" cy="360363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158731" name="TextBox 5"/>
          <p:cNvSpPr txBox="1">
            <a:spLocks noChangeArrowheads="1"/>
          </p:cNvSpPr>
          <p:nvPr/>
        </p:nvSpPr>
        <p:spPr bwMode="auto">
          <a:xfrm>
            <a:off x="6710363" y="4098925"/>
            <a:ext cx="2109787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th-TH" altLang="th-TH" sz="2400" b="1">
                <a:latin typeface="TH SarabunPSK" panose="020B0500040200020003" pitchFamily="34" charset="-34"/>
                <a:cs typeface="TH SarabunPSK" panose="020B0500040200020003" pitchFamily="34" charset="-34"/>
              </a:rPr>
              <a:t>เพิ่มกรรมการตรวจข้อสอบอัตนัย</a:t>
            </a:r>
            <a:r>
              <a:rPr lang="en-US" altLang="th-TH" sz="2400" b="1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*</a:t>
            </a:r>
            <a:endParaRPr lang="th-TH" altLang="th-TH" sz="2400" b="1">
              <a:solidFill>
                <a:srgbClr val="FF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58732" name="TextBox 6"/>
          <p:cNvSpPr txBox="1">
            <a:spLocks noChangeArrowheads="1"/>
          </p:cNvSpPr>
          <p:nvPr/>
        </p:nvSpPr>
        <p:spPr bwMode="auto">
          <a:xfrm>
            <a:off x="1187450" y="6165850"/>
            <a:ext cx="756126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th-TH" altLang="th-TH" sz="2400" b="1">
                <a:latin typeface="TH SarabunPSK" panose="020B0500040200020003" pitchFamily="34" charset="-34"/>
                <a:cs typeface="TH SarabunPSK" panose="020B0500040200020003" pitchFamily="34" charset="-34"/>
              </a:rPr>
              <a:t>หมายเหตุ  </a:t>
            </a:r>
            <a:r>
              <a:rPr lang="en-US" altLang="th-TH" sz="2400" b="1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*</a:t>
            </a:r>
            <a:r>
              <a:rPr lang="en-US" altLang="th-TH" sz="2400" b="1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altLang="th-TH" sz="2400" b="1">
                <a:latin typeface="TH SarabunPSK" panose="020B0500040200020003" pitchFamily="34" charset="-34"/>
                <a:cs typeface="TH SarabunPSK" panose="020B0500040200020003" pitchFamily="34" charset="-34"/>
              </a:rPr>
              <a:t>ในกรณีที่ศูนย์สอบกำหนดให้ตรวจข้อสอบอัตนัยที่สนามสอบ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TextBox 1"/>
          <p:cNvSpPr txBox="1">
            <a:spLocks noChangeArrowheads="1"/>
          </p:cNvSpPr>
          <p:nvPr/>
        </p:nvSpPr>
        <p:spPr bwMode="auto">
          <a:xfrm>
            <a:off x="0" y="357166"/>
            <a:ext cx="9144000" cy="175418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th-TH" altLang="th-TH" sz="5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การบริหารจัดการสอบ </a:t>
            </a:r>
            <a:r>
              <a:rPr lang="en-US" altLang="th-TH" sz="5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NT</a:t>
            </a:r>
            <a:r>
              <a:rPr lang="th-TH" altLang="th-TH" sz="5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br>
              <a:rPr lang="th-TH" altLang="th-TH" sz="5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altLang="th-TH" sz="54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ระดับศูนย์สอบและสนามสอบ</a:t>
            </a:r>
          </a:p>
        </p:txBody>
      </p:sp>
      <p:pic>
        <p:nvPicPr>
          <p:cNvPr id="47105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69867" y="2636912"/>
            <a:ext cx="4604266" cy="3384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/>
          </p:cNvPr>
          <p:cNvSpPr/>
          <p:nvPr/>
        </p:nvSpPr>
        <p:spPr>
          <a:xfrm>
            <a:off x="2195513" y="115888"/>
            <a:ext cx="4649787" cy="642937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40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บทบาทหน้าที่</a:t>
            </a:r>
          </a:p>
        </p:txBody>
      </p:sp>
      <p:graphicFrame>
        <p:nvGraphicFramePr>
          <p:cNvPr id="3" name="Table 2">
            <a:extLst/>
          </p:cNvPr>
          <p:cNvGraphicFramePr>
            <a:graphicFrameLocks noGrp="1"/>
          </p:cNvGraphicFramePr>
          <p:nvPr/>
        </p:nvGraphicFramePr>
        <p:xfrm>
          <a:off x="107950" y="887413"/>
          <a:ext cx="8937625" cy="57816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7920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25394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70446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569669">
                <a:tc>
                  <a:txBody>
                    <a:bodyPr/>
                    <a:lstStyle/>
                    <a:p>
                      <a:pPr algn="ctr"/>
                      <a:r>
                        <a:rPr lang="th-TH" sz="2400" dirty="0" err="1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สพฐ</a:t>
                      </a:r>
                      <a:r>
                        <a:rPr lang="th-TH" sz="24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</a:p>
                  </a:txBody>
                  <a:tcPr marL="91437" marR="91437" marT="45691" marB="456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ศูนย์สอบ/เขตพื้นที่</a:t>
                      </a:r>
                    </a:p>
                  </a:txBody>
                  <a:tcPr marL="91437" marR="91437" marT="45691" marB="456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สนามสอบ/โรงเรียน</a:t>
                      </a:r>
                    </a:p>
                  </a:txBody>
                  <a:tcPr marL="91437" marR="91437" marT="45691" marB="456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212006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th-TH" sz="2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แต่งตั้งคณะกรรมการอำนวยการระดับ สพฐ.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th-TH" sz="2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สร้างข้อสอบ</a:t>
                      </a:r>
                      <a:r>
                        <a:rPr lang="th-TH" sz="2400" b="1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2400" b="1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NT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th-TH" sz="2400" b="1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ประสานหน่วยงานต่างสังกัด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th-TH" sz="2400" b="1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ประชุมชี้แจงเขตพื้นที่</a:t>
                      </a:r>
                      <a:endParaRPr lang="en-US" sz="2400" b="1" baseline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th-TH" sz="2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จัดสรรงบประมาณการสอบ 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th-TH" sz="2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จัดพิมพ์ข้อสอบและกระดาษคำตอบ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th-TH" sz="2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ควบคุมการจัดส่ง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– </a:t>
                      </a:r>
                      <a:r>
                        <a:rPr lang="th-TH" sz="2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รับกระดาษคำตอบ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th-TH" sz="2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ตรวจเยี่ยมสนามสอบ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th-TH" sz="2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ตรวจข้อสอบและประมวลผล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th-TH" sz="2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เผยแพร่ข้อสอบและเฉลย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th-TH" sz="2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รายงานผลการสอบ</a:t>
                      </a:r>
                    </a:p>
                  </a:txBody>
                  <a:tcPr marL="91437" marR="91437" marT="45691" marB="456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th-TH" sz="2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แต่งตั้งคณะกรรมการอำนวยการ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th-TH" sz="2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กำหนดสนามสอบและห้องสอบ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th-TH" sz="2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แต่งตั้งคณะกรรมการคุมสอบ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th-TH" sz="2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ชี้แจงแนวทางการจัดสอบ</a:t>
                      </a:r>
                      <a:r>
                        <a:rPr lang="th-TH" sz="2400" b="1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2400" b="1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NT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th-TH" sz="2400" b="1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ติดตามการตรวจสอบข้อมูลนักเรียนของโรงเรียน</a:t>
                      </a:r>
                      <a:r>
                        <a:rPr lang="en-US" sz="2400" b="1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2400" b="1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ในระบบ </a:t>
                      </a:r>
                      <a:r>
                        <a:rPr lang="en-US" sz="2400" b="1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NT Access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th-TH" sz="2400" b="1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รับข้อสอบจากโรงพิมพ์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th-TH" sz="2400" b="1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บริหารจัดการสอบ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th-TH" sz="2400" b="1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รับ-ส่งข้อสอบและกระดาษ คำตอบกับสนามสอบ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th-TH" sz="2400" b="1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ตรวจเยี่ยมสนามสอบ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th-TH" sz="2400" b="1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ตรวจข้อสอบอัตนัย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th-TH" sz="2400" b="1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ส่งกระดาษคำตอบให้กับโรงพิมพ์</a:t>
                      </a:r>
                    </a:p>
                  </a:txBody>
                  <a:tcPr marL="91437" marR="91437" marT="45691" marB="456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th-TH" sz="2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ตรวจสอบข้อมูลนักเรียนในโรงเรียนในระบบ 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NT Access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th-TH" sz="2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แจ้งรายชื่อสนามสอบและจำนวนห้องสอบ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th-TH" sz="2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จัดสอบ</a:t>
                      </a:r>
                      <a:r>
                        <a:rPr lang="th-TH" sz="2400" b="1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2400" b="1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NT</a:t>
                      </a:r>
                      <a:endParaRPr lang="th-TH" sz="2400" b="1" baseline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th-TH" sz="2400" b="1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ตรวจข้อสอบอัตนัย</a:t>
                      </a:r>
                      <a:r>
                        <a:rPr lang="en-US" sz="2400" b="1" baseline="0" dirty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*</a:t>
                      </a:r>
                      <a:endParaRPr lang="th-TH" sz="2400" b="1" baseline="0" dirty="0">
                        <a:solidFill>
                          <a:srgbClr val="FF0000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th-TH" sz="2400" b="1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ส่งกระดาษคำตอบไปยังศูนย์สอบ</a:t>
                      </a:r>
                      <a:endParaRPr lang="th-TH" sz="24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th-TH" sz="2400" b="1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แจ้งผลการสอบ </a:t>
                      </a:r>
                      <a:r>
                        <a:rPr lang="en-US" sz="2400" b="1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NT </a:t>
                      </a:r>
                      <a:r>
                        <a:rPr lang="th-TH" sz="2400" b="1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ให้แก่นักเรียนเป็นรายบุคคล</a:t>
                      </a:r>
                      <a:endParaRPr lang="en-US" sz="2400" b="1" baseline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th-TH" sz="24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37" marR="91437" marT="45691" marB="4569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60785" name="TextBox 4"/>
          <p:cNvSpPr txBox="1">
            <a:spLocks noChangeArrowheads="1"/>
          </p:cNvSpPr>
          <p:nvPr/>
        </p:nvSpPr>
        <p:spPr bwMode="auto">
          <a:xfrm>
            <a:off x="6659563" y="5732463"/>
            <a:ext cx="2160587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th-TH" altLang="th-TH" sz="1800" b="1">
                <a:latin typeface="TH SarabunPSK" panose="020B0500040200020003" pitchFamily="34" charset="-34"/>
                <a:cs typeface="TH SarabunPSK" panose="020B0500040200020003" pitchFamily="34" charset="-34"/>
              </a:rPr>
              <a:t>หมายเหตุ  </a:t>
            </a:r>
            <a:r>
              <a:rPr lang="en-US" altLang="th-TH" sz="1800" b="1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*</a:t>
            </a:r>
            <a:r>
              <a:rPr lang="en-US" altLang="th-TH" sz="1800" b="1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altLang="th-TH" sz="1800" b="1">
                <a:latin typeface="TH SarabunPSK" panose="020B0500040200020003" pitchFamily="34" charset="-34"/>
                <a:cs typeface="TH SarabunPSK" panose="020B0500040200020003" pitchFamily="34" charset="-34"/>
              </a:rPr>
              <a:t>ในกรณีที่ศูนย์สอบกำหนดให้ตรวจข้อสอบอัตนัยที่สนามสอบ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/>
          </p:cNvPr>
          <p:cNvSpPr/>
          <p:nvPr/>
        </p:nvSpPr>
        <p:spPr>
          <a:xfrm>
            <a:off x="0" y="116632"/>
            <a:ext cx="9144000" cy="93610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44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การบริหาร</a:t>
            </a:r>
            <a:r>
              <a:rPr lang="th-TH" sz="44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จัดการของศูนย์สอบ</a:t>
            </a:r>
            <a:endParaRPr lang="th-TH" sz="4400" b="1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61795" name="Rectangle 4"/>
          <p:cNvSpPr>
            <a:spLocks noChangeArrowheads="1"/>
          </p:cNvSpPr>
          <p:nvPr/>
        </p:nvSpPr>
        <p:spPr bwMode="auto">
          <a:xfrm>
            <a:off x="425028" y="1348800"/>
            <a:ext cx="8480425" cy="550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514350" indent="-514350" eaLnBrk="1" hangingPunct="1">
              <a:buFontTx/>
              <a:buAutoNum type="arabicPeriod"/>
            </a:pPr>
            <a:r>
              <a:rPr lang="th-TH" altLang="th-TH" sz="3200" b="1" dirty="0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กรรมการระดับศูนย์สอบ ประกอบด้วย</a:t>
            </a:r>
          </a:p>
          <a:p>
            <a:pPr eaLnBrk="1" hangingPunct="1"/>
            <a:r>
              <a:rPr lang="th-TH" altLang="th-TH" sz="3200" b="1" dirty="0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altLang="th-TH" sz="32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1.1 </a:t>
            </a:r>
            <a:r>
              <a:rPr lang="th-TH" altLang="th-TH" sz="3200" b="1" dirty="0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ประธาน</a:t>
            </a:r>
            <a:r>
              <a:rPr lang="th-TH" altLang="th-TH" sz="32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ศูนย์</a:t>
            </a:r>
            <a:r>
              <a:rPr lang="th-TH" altLang="th-TH" sz="3200" b="1" dirty="0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สอบ</a:t>
            </a:r>
          </a:p>
          <a:p>
            <a:pPr eaLnBrk="1" hangingPunct="1"/>
            <a:r>
              <a:rPr lang="th-TH" altLang="th-TH" sz="32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1.2 </a:t>
            </a:r>
            <a:r>
              <a:rPr lang="th-TH" altLang="th-TH" sz="3200" b="1" dirty="0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คณะกรรมการ</a:t>
            </a:r>
            <a:r>
              <a:rPr lang="th-TH" altLang="th-TH" sz="32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ดำเนินการทดสอบ </a:t>
            </a:r>
            <a:endParaRPr lang="th-TH" altLang="th-TH" sz="3200" b="1" dirty="0" smtClean="0">
              <a:solidFill>
                <a:srgbClr val="0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eaLnBrk="1" hangingPunct="1"/>
            <a:r>
              <a:rPr lang="th-TH" altLang="th-TH" sz="32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1.3 </a:t>
            </a:r>
            <a:r>
              <a:rPr lang="th-TH" altLang="th-TH" sz="3200" b="1" dirty="0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คณะกรรมการ</a:t>
            </a:r>
            <a:r>
              <a:rPr lang="th-TH" altLang="th-TH" sz="32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รับ-ส่งแบบทดสอบ เก็บรักษาแบบทดสอบ </a:t>
            </a:r>
            <a:br>
              <a:rPr lang="th-TH" altLang="th-TH" sz="32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altLang="th-TH" sz="3200" b="1" dirty="0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     กระดาษคำตอบ </a:t>
            </a:r>
            <a:r>
              <a:rPr lang="th-TH" altLang="th-TH" sz="32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และอุปกรณ์การสอบ </a:t>
            </a:r>
            <a:endParaRPr lang="th-TH" altLang="th-TH" sz="3200" b="1" dirty="0" smtClean="0">
              <a:solidFill>
                <a:srgbClr val="0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eaLnBrk="1" hangingPunct="1"/>
            <a:r>
              <a:rPr lang="th-TH" altLang="th-TH" sz="32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1.4 </a:t>
            </a:r>
            <a:r>
              <a:rPr lang="th-TH" altLang="th-TH" sz="3200" b="1" dirty="0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คณะกรรมการ</a:t>
            </a:r>
            <a:r>
              <a:rPr lang="th-TH" altLang="th-TH" sz="32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ตรวจเยี่ยมสนามสอบ </a:t>
            </a:r>
            <a:endParaRPr lang="th-TH" altLang="th-TH" sz="3200" b="1" dirty="0" smtClean="0">
              <a:solidFill>
                <a:srgbClr val="0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eaLnBrk="1" hangingPunct="1"/>
            <a:r>
              <a:rPr lang="th-TH" altLang="th-TH" sz="32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1.5 </a:t>
            </a:r>
            <a:r>
              <a:rPr lang="th-TH" altLang="th-TH" sz="3200" b="1" dirty="0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คณะกรรมการ</a:t>
            </a:r>
            <a:r>
              <a:rPr lang="th-TH" altLang="th-TH" sz="32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ตรวจข้อสอบเขียนตอบ </a:t>
            </a:r>
            <a:r>
              <a:rPr lang="th-TH" altLang="th-TH" sz="3200" b="1" dirty="0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th-TH" altLang="th-TH" sz="3200" b="1" dirty="0" smtClean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กรณี</a:t>
            </a:r>
            <a:r>
              <a:rPr lang="th-TH" altLang="th-TH" sz="3200" b="1" dirty="0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altLang="th-TH" sz="32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ตรวจข้อสอบ</a:t>
            </a:r>
            <a:br>
              <a:rPr lang="th-TH" altLang="th-TH" sz="32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altLang="th-TH" sz="32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              ที่ศูนย์สอบ/กลุ่มเครือข่าย)</a:t>
            </a:r>
          </a:p>
          <a:p>
            <a:pPr eaLnBrk="1" hangingPunct="1"/>
            <a:r>
              <a:rPr lang="th-TH" altLang="th-TH" sz="3200" b="1" dirty="0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2. ศูนย์</a:t>
            </a:r>
            <a:r>
              <a:rPr lang="th-TH" altLang="th-TH" sz="32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สอบจะเป็นหน่วยงานหลัก ในการประสานความร่วมมือกับ </a:t>
            </a:r>
            <a:r>
              <a:rPr lang="th-TH" altLang="th-TH" sz="3200" b="1" dirty="0" err="1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สพฐ</a:t>
            </a:r>
            <a:r>
              <a:rPr lang="th-TH" altLang="th-TH" sz="32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 </a:t>
            </a:r>
            <a:br>
              <a:rPr lang="th-TH" altLang="th-TH" sz="32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altLang="th-TH" sz="32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และหน่วยงานภายในสังกัดในพื้นที่จังหวัดของตนเอง</a:t>
            </a:r>
            <a:br>
              <a:rPr lang="th-TH" altLang="th-TH" sz="32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endParaRPr lang="en-US" altLang="th-TH" sz="3200" b="1" dirty="0">
              <a:solidFill>
                <a:srgbClr val="0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9" name="Oval 8">
            <a:hlinkClick r:id="rId2" action="ppaction://hlinksldjump"/>
            <a:extLst/>
          </p:cNvPr>
          <p:cNvSpPr/>
          <p:nvPr/>
        </p:nvSpPr>
        <p:spPr>
          <a:xfrm>
            <a:off x="8539163" y="6438900"/>
            <a:ext cx="347662" cy="2968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th-TH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869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457200" y="241947"/>
            <a:ext cx="8229600" cy="1252728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th-TH" sz="6000" dirty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ความสามารถพื้นฐานของผู้เรียน</a:t>
            </a:r>
            <a:endParaRPr lang="th-TH" sz="5400" dirty="0">
              <a:solidFill>
                <a:srgbClr val="FFFF00"/>
              </a:solidFill>
            </a:endParaRPr>
          </a:p>
        </p:txBody>
      </p:sp>
      <p:sp>
        <p:nvSpPr>
          <p:cNvPr id="3" name="ตัวยึดเนื้อหา 2">
            <a:extLst/>
          </p:cNvPr>
          <p:cNvSpPr>
            <a:spLocks noGrp="1"/>
          </p:cNvSpPr>
          <p:nvPr>
            <p:ph idx="1"/>
          </p:nvPr>
        </p:nvSpPr>
        <p:spPr/>
        <p:txBody>
          <a:bodyPr rtlCol="0">
            <a:normAutofit lnSpcReduction="10000"/>
          </a:bodyPr>
          <a:lstStyle/>
          <a:p>
            <a:pPr marL="438912" indent="-32004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"/>
              <a:defRPr/>
            </a:pPr>
            <a:r>
              <a:rPr lang="th-TH" sz="5400" b="1" dirty="0">
                <a:latin typeface="TH SarabunPSK" pitchFamily="34" charset="-34"/>
                <a:cs typeface="TH SarabunPSK" pitchFamily="34" charset="-34"/>
              </a:rPr>
              <a:t>ความสามารถด้านภาษา </a:t>
            </a:r>
            <a:r>
              <a:rPr lang="en-US" sz="5400" b="1" dirty="0">
                <a:latin typeface="TH SarabunPSK" pitchFamily="34" charset="-34"/>
                <a:cs typeface="TH SarabunPSK" pitchFamily="34" charset="-34"/>
              </a:rPr>
              <a:t/>
            </a:r>
            <a:br>
              <a:rPr lang="en-US" sz="5400" b="1" dirty="0">
                <a:latin typeface="TH SarabunPSK" pitchFamily="34" charset="-34"/>
                <a:cs typeface="TH SarabunPSK" pitchFamily="34" charset="-34"/>
              </a:rPr>
            </a:br>
            <a:r>
              <a:rPr lang="en-US" sz="5400" b="1" dirty="0">
                <a:solidFill>
                  <a:srgbClr val="C00000"/>
                </a:solidFill>
                <a:latin typeface="TH SarabunPSK" pitchFamily="34" charset="-34"/>
                <a:cs typeface="TH SarabunPSK" pitchFamily="34" charset="-34"/>
              </a:rPr>
              <a:t>(Literacy)</a:t>
            </a:r>
            <a:endParaRPr lang="th-TH" sz="5400" b="1" dirty="0">
              <a:solidFill>
                <a:srgbClr val="C00000"/>
              </a:solidFill>
              <a:latin typeface="TH SarabunPSK" pitchFamily="34" charset="-34"/>
              <a:cs typeface="TH SarabunPSK" pitchFamily="34" charset="-34"/>
            </a:endParaRPr>
          </a:p>
          <a:p>
            <a:pPr marL="438912" indent="-32004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"/>
              <a:defRPr/>
            </a:pPr>
            <a:r>
              <a:rPr lang="th-TH" sz="5400" b="1" dirty="0">
                <a:latin typeface="TH SarabunPSK" pitchFamily="34" charset="-34"/>
                <a:cs typeface="TH SarabunPSK" pitchFamily="34" charset="-34"/>
              </a:rPr>
              <a:t>ความสามารถด้านการคิดคำนวณ </a:t>
            </a:r>
            <a:r>
              <a:rPr lang="en-US" sz="5400" b="1" dirty="0">
                <a:solidFill>
                  <a:srgbClr val="C00000"/>
                </a:solidFill>
                <a:latin typeface="TH SarabunPSK" pitchFamily="34" charset="-34"/>
                <a:cs typeface="TH SarabunPSK" pitchFamily="34" charset="-34"/>
              </a:rPr>
              <a:t>(Numeracy)</a:t>
            </a:r>
            <a:endParaRPr lang="th-TH" sz="5400" b="1" dirty="0">
              <a:solidFill>
                <a:srgbClr val="C00000"/>
              </a:solidFill>
              <a:latin typeface="TH SarabunPSK" pitchFamily="34" charset="-34"/>
              <a:cs typeface="TH SarabunPSK" pitchFamily="34" charset="-34"/>
            </a:endParaRPr>
          </a:p>
          <a:p>
            <a:pPr marL="438912" indent="-32004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"/>
              <a:defRPr/>
            </a:pPr>
            <a:r>
              <a:rPr lang="th-TH" sz="5400" b="1" dirty="0">
                <a:latin typeface="TH SarabunPSK" pitchFamily="34" charset="-34"/>
                <a:cs typeface="TH SarabunPSK" pitchFamily="34" charset="-34"/>
              </a:rPr>
              <a:t>ความสามารถด้านเหตุผล </a:t>
            </a:r>
            <a:r>
              <a:rPr lang="en-US" sz="5400" b="1" dirty="0">
                <a:solidFill>
                  <a:srgbClr val="33CC33"/>
                </a:solidFill>
                <a:latin typeface="TH SarabunPSK" pitchFamily="34" charset="-34"/>
                <a:cs typeface="TH SarabunPSK" pitchFamily="34" charset="-34"/>
              </a:rPr>
              <a:t/>
            </a:r>
            <a:br>
              <a:rPr lang="en-US" sz="5400" b="1" dirty="0">
                <a:solidFill>
                  <a:srgbClr val="33CC33"/>
                </a:solidFill>
                <a:latin typeface="TH SarabunPSK" pitchFamily="34" charset="-34"/>
                <a:cs typeface="TH SarabunPSK" pitchFamily="34" charset="-34"/>
              </a:rPr>
            </a:br>
            <a:r>
              <a:rPr lang="en-US" sz="5400" b="1" dirty="0">
                <a:solidFill>
                  <a:srgbClr val="C00000"/>
                </a:solidFill>
                <a:latin typeface="TH SarabunPSK" pitchFamily="34" charset="-34"/>
                <a:cs typeface="TH SarabunPSK" pitchFamily="34" charset="-34"/>
              </a:rPr>
              <a:t>(Reasoning Abilities)</a:t>
            </a:r>
            <a:endParaRPr lang="th-TH" sz="5400" b="1" dirty="0">
              <a:solidFill>
                <a:srgbClr val="C00000"/>
              </a:solidFill>
              <a:latin typeface="TH SarabunPSK" pitchFamily="34" charset="-34"/>
              <a:cs typeface="TH SarabunPSK" pitchFamily="34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/>
          </p:cNvPr>
          <p:cNvSpPr/>
          <p:nvPr/>
        </p:nvSpPr>
        <p:spPr>
          <a:xfrm>
            <a:off x="0" y="116632"/>
            <a:ext cx="9144000" cy="93610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44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การบริหาร</a:t>
            </a:r>
            <a:r>
              <a:rPr lang="th-TH" sz="44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จัดการของสนามสอบ</a:t>
            </a:r>
            <a:endParaRPr lang="th-TH" sz="4400" b="1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61795" name="Rectangle 4"/>
          <p:cNvSpPr>
            <a:spLocks noChangeArrowheads="1"/>
          </p:cNvSpPr>
          <p:nvPr/>
        </p:nvSpPr>
        <p:spPr bwMode="auto">
          <a:xfrm>
            <a:off x="425028" y="1348800"/>
            <a:ext cx="8480425" cy="550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514350" indent="-514350" eaLnBrk="1" hangingPunct="1">
              <a:buFontTx/>
              <a:buAutoNum type="arabicPeriod"/>
            </a:pPr>
            <a:r>
              <a:rPr lang="th-TH" altLang="th-TH" sz="3200" b="1" dirty="0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กรรมการระดับศูนย์สอบ ประกอบด้วย</a:t>
            </a:r>
          </a:p>
          <a:p>
            <a:pPr eaLnBrk="1" hangingPunct="1"/>
            <a:r>
              <a:rPr lang="th-TH" altLang="th-TH" sz="3200" b="1" dirty="0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altLang="th-TH" sz="32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1.1 </a:t>
            </a:r>
            <a:r>
              <a:rPr lang="th-TH" altLang="th-TH" sz="3200" b="1" dirty="0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ประธานสนามสอบ (ผู้บริหารโรงเรียนที่เป็นสนามสอบ)</a:t>
            </a:r>
          </a:p>
          <a:p>
            <a:pPr eaLnBrk="1" hangingPunct="1"/>
            <a:r>
              <a:rPr lang="th-TH" altLang="th-TH" sz="32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altLang="th-TH" sz="3200" b="1" dirty="0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1.2  คณะกรรมการกลาง (3 ห้องสอบ ต่อ 1 คน)</a:t>
            </a:r>
          </a:p>
          <a:p>
            <a:pPr eaLnBrk="1" hangingPunct="1"/>
            <a:r>
              <a:rPr lang="th-TH" altLang="th-TH" sz="32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altLang="th-TH" sz="3200" b="1" dirty="0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1.</a:t>
            </a:r>
            <a:r>
              <a:rPr lang="en-US" altLang="th-TH" sz="3200" b="1" dirty="0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3</a:t>
            </a:r>
            <a:r>
              <a:rPr lang="th-TH" altLang="th-TH" sz="3200" b="1" dirty="0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คณะกรรมการคุมสอบ </a:t>
            </a:r>
          </a:p>
          <a:p>
            <a:pPr eaLnBrk="1" hangingPunct="1"/>
            <a:r>
              <a:rPr lang="th-TH" altLang="th-TH" sz="32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altLang="th-TH" sz="3200" b="1" dirty="0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1.</a:t>
            </a:r>
            <a:r>
              <a:rPr lang="en-US" altLang="th-TH" sz="3200" b="1" dirty="0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4</a:t>
            </a:r>
            <a:r>
              <a:rPr lang="th-TH" altLang="th-TH" sz="3200" b="1" dirty="0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altLang="th-TH" sz="32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นักการภารโรง </a:t>
            </a:r>
            <a:endParaRPr lang="th-TH" altLang="th-TH" sz="3200" b="1" dirty="0" smtClean="0">
              <a:solidFill>
                <a:srgbClr val="0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eaLnBrk="1" hangingPunct="1"/>
            <a:r>
              <a:rPr lang="th-TH" altLang="th-TH" sz="32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altLang="th-TH" sz="3200" b="1" dirty="0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1.</a:t>
            </a:r>
            <a:r>
              <a:rPr lang="en-US" altLang="th-TH" sz="3200" b="1" dirty="0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5</a:t>
            </a:r>
            <a:r>
              <a:rPr lang="th-TH" altLang="th-TH" sz="3200" b="1" dirty="0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คณะกรรมการอื่นๆ เช่น คณะกรรมการ</a:t>
            </a:r>
            <a:r>
              <a:rPr lang="th-TH" altLang="th-TH" sz="32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ตรวจข้อสอบเขียน</a:t>
            </a:r>
            <a:r>
              <a:rPr lang="th-TH" altLang="th-TH" sz="3200" b="1" dirty="0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ตอบ</a:t>
            </a:r>
          </a:p>
          <a:p>
            <a:pPr eaLnBrk="1" hangingPunct="1"/>
            <a:r>
              <a:rPr lang="en-US" altLang="th-TH" sz="3200" b="1" dirty="0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2.  </a:t>
            </a:r>
            <a:r>
              <a:rPr lang="th-TH" altLang="th-TH" sz="3200" b="1" dirty="0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สนามสอบ</a:t>
            </a:r>
            <a:r>
              <a:rPr lang="th-TH" altLang="th-TH" sz="32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จะเป็นหน่วยงานหลัก ในการประสานความร่วมมือ</a:t>
            </a:r>
            <a:r>
              <a:rPr lang="th-TH" altLang="th-TH" sz="3200" b="1" dirty="0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กับ</a:t>
            </a:r>
            <a:br>
              <a:rPr lang="th-TH" altLang="th-TH" sz="3200" b="1" dirty="0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altLang="th-TH" sz="3200" b="1" dirty="0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 ศูนย์สอบและสถานศึกษาในพื้นที่</a:t>
            </a:r>
            <a:r>
              <a:rPr lang="th-TH" altLang="th-TH" sz="32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/>
            </a:r>
            <a:br>
              <a:rPr lang="th-TH" altLang="th-TH" sz="32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endParaRPr lang="th-TH" altLang="th-TH" sz="3200" b="1" dirty="0">
              <a:solidFill>
                <a:srgbClr val="0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eaLnBrk="1" hangingPunct="1"/>
            <a:r>
              <a:rPr lang="th-TH" altLang="th-TH" sz="32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/>
            </a:r>
            <a:br>
              <a:rPr lang="th-TH" altLang="th-TH" sz="32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endParaRPr lang="en-US" altLang="th-TH" sz="3200" b="1" dirty="0">
              <a:solidFill>
                <a:srgbClr val="0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9" name="Oval 8">
            <a:hlinkClick r:id="rId2" action="ppaction://hlinksldjump"/>
            <a:extLst/>
          </p:cNvPr>
          <p:cNvSpPr/>
          <p:nvPr/>
        </p:nvSpPr>
        <p:spPr>
          <a:xfrm>
            <a:off x="8539163" y="6438900"/>
            <a:ext cx="347662" cy="2968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th-TH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6247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สี่เหลี่ยมผืนผ้า 3"/>
          <p:cNvSpPr>
            <a:spLocks noChangeArrowheads="1"/>
          </p:cNvSpPr>
          <p:nvPr/>
        </p:nvSpPr>
        <p:spPr bwMode="auto">
          <a:xfrm>
            <a:off x="971550" y="1306513"/>
            <a:ext cx="6405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269875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thaiDist"/>
            <a:r>
              <a:rPr lang="th-TH" altLang="th-TH" sz="3600" b="1" smtClean="0">
                <a:solidFill>
                  <a:prstClr val="black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</a:t>
            </a:r>
            <a:r>
              <a:rPr lang="th-TH" altLang="th-TH" sz="3600" b="1" smtClean="0">
                <a:solidFill>
                  <a:srgbClr val="C00000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รูปแบบที่ 1  </a:t>
            </a:r>
            <a:r>
              <a:rPr lang="th-TH" altLang="th-TH" sz="3600" b="1" smtClean="0">
                <a:solidFill>
                  <a:prstClr val="black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หนึ่งสนามสอบหลายโรงเรียน</a:t>
            </a:r>
          </a:p>
        </p:txBody>
      </p:sp>
      <p:grpSp>
        <p:nvGrpSpPr>
          <p:cNvPr id="119811" name="Group 23"/>
          <p:cNvGrpSpPr>
            <a:grpSpLocks/>
          </p:cNvGrpSpPr>
          <p:nvPr/>
        </p:nvGrpSpPr>
        <p:grpSpPr bwMode="auto">
          <a:xfrm>
            <a:off x="1519238" y="1916113"/>
            <a:ext cx="6221412" cy="1800225"/>
            <a:chOff x="1187624" y="1916832"/>
            <a:chExt cx="6220629" cy="1800200"/>
          </a:xfrm>
        </p:grpSpPr>
        <p:sp>
          <p:nvSpPr>
            <p:cNvPr id="2" name="Rectangle 1"/>
            <p:cNvSpPr/>
            <p:nvPr/>
          </p:nvSpPr>
          <p:spPr>
            <a:xfrm>
              <a:off x="3492384" y="1916832"/>
              <a:ext cx="1584126" cy="647691"/>
            </a:xfrm>
            <a:prstGeom prst="rect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th-TH" b="1" dirty="0">
                  <a:solidFill>
                    <a:prstClr val="black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สนามสอบ</a:t>
              </a:r>
            </a:p>
          </p:txBody>
        </p:sp>
        <p:sp>
          <p:nvSpPr>
            <p:cNvPr id="5" name="Rectangle 4"/>
            <p:cNvSpPr/>
            <p:nvPr/>
          </p:nvSpPr>
          <p:spPr>
            <a:xfrm>
              <a:off x="1187624" y="3069341"/>
              <a:ext cx="1584126" cy="647691"/>
            </a:xfrm>
            <a:prstGeom prst="rect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th-TH" b="1" dirty="0">
                  <a:solidFill>
                    <a:prstClr val="black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โรงเรียน 1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3492384" y="3069341"/>
              <a:ext cx="1584126" cy="647691"/>
            </a:xfrm>
            <a:prstGeom prst="rect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th-TH" b="1" dirty="0">
                  <a:solidFill>
                    <a:prstClr val="black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โรงเรียน 2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5824127" y="3069341"/>
              <a:ext cx="1584126" cy="647691"/>
            </a:xfrm>
            <a:prstGeom prst="rect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th-TH" b="1" dirty="0">
                  <a:solidFill>
                    <a:prstClr val="black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โรงเรียน 3</a:t>
              </a:r>
            </a:p>
          </p:txBody>
        </p:sp>
        <p:cxnSp>
          <p:nvCxnSpPr>
            <p:cNvPr id="8" name="Straight Arrow Connector 7"/>
            <p:cNvCxnSpPr/>
            <p:nvPr/>
          </p:nvCxnSpPr>
          <p:spPr>
            <a:xfrm flipV="1">
              <a:off x="2789209" y="2635959"/>
              <a:ext cx="846032" cy="504818"/>
            </a:xfrm>
            <a:prstGeom prst="straightConnector1">
              <a:avLst/>
            </a:prstGeom>
            <a:ln w="41275">
              <a:solidFill>
                <a:srgbClr val="C0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>
              <a:endCxn id="2" idx="2"/>
            </p:cNvCxnSpPr>
            <p:nvPr/>
          </p:nvCxnSpPr>
          <p:spPr>
            <a:xfrm flipV="1">
              <a:off x="4276510" y="2564523"/>
              <a:ext cx="7936" cy="504818"/>
            </a:xfrm>
            <a:prstGeom prst="straightConnector1">
              <a:avLst/>
            </a:prstGeom>
            <a:ln w="41275">
              <a:solidFill>
                <a:srgbClr val="C0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flipH="1" flipV="1">
              <a:off x="4913017" y="2635959"/>
              <a:ext cx="919047" cy="433382"/>
            </a:xfrm>
            <a:prstGeom prst="straightConnector1">
              <a:avLst/>
            </a:prstGeom>
            <a:ln w="41275">
              <a:solidFill>
                <a:srgbClr val="C0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9812" name="Group 24"/>
          <p:cNvGrpSpPr>
            <a:grpSpLocks/>
          </p:cNvGrpSpPr>
          <p:nvPr/>
        </p:nvGrpSpPr>
        <p:grpSpPr bwMode="auto">
          <a:xfrm>
            <a:off x="1376363" y="4645025"/>
            <a:ext cx="6188075" cy="1808163"/>
            <a:chOff x="1043608" y="4645037"/>
            <a:chExt cx="6189447" cy="1807749"/>
          </a:xfrm>
        </p:grpSpPr>
        <p:sp>
          <p:nvSpPr>
            <p:cNvPr id="15" name="Rectangle 14"/>
            <p:cNvSpPr/>
            <p:nvPr/>
          </p:nvSpPr>
          <p:spPr>
            <a:xfrm>
              <a:off x="1043608" y="4652973"/>
              <a:ext cx="1584676" cy="647552"/>
            </a:xfrm>
            <a:prstGeom prst="rect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th-TH" b="1" dirty="0">
                  <a:solidFill>
                    <a:prstClr val="black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สนามสอบ 1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043608" y="5805234"/>
              <a:ext cx="1584676" cy="647552"/>
            </a:xfrm>
            <a:prstGeom prst="rect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th-TH" b="1" dirty="0">
                  <a:solidFill>
                    <a:prstClr val="black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โรงเรียน 1</a:t>
              </a:r>
            </a:p>
          </p:txBody>
        </p:sp>
        <p:cxnSp>
          <p:nvCxnSpPr>
            <p:cNvPr id="17" name="Straight Arrow Connector 16"/>
            <p:cNvCxnSpPr>
              <a:endCxn id="15" idx="2"/>
            </p:cNvCxnSpPr>
            <p:nvPr/>
          </p:nvCxnSpPr>
          <p:spPr>
            <a:xfrm flipV="1">
              <a:off x="1828007" y="5300525"/>
              <a:ext cx="7939" cy="504709"/>
            </a:xfrm>
            <a:prstGeom prst="straightConnector1">
              <a:avLst/>
            </a:prstGeom>
            <a:ln w="41275">
              <a:solidFill>
                <a:srgbClr val="C0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Rectangle 17"/>
            <p:cNvSpPr/>
            <p:nvPr/>
          </p:nvSpPr>
          <p:spPr>
            <a:xfrm>
              <a:off x="3276128" y="4645037"/>
              <a:ext cx="1583088" cy="647552"/>
            </a:xfrm>
            <a:prstGeom prst="rect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th-TH" b="1" dirty="0">
                  <a:solidFill>
                    <a:prstClr val="black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สนามสอบ 2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3276128" y="5797298"/>
              <a:ext cx="1583088" cy="647552"/>
            </a:xfrm>
            <a:prstGeom prst="rect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th-TH" b="1" dirty="0">
                  <a:solidFill>
                    <a:prstClr val="black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โรงเรียน 2</a:t>
              </a:r>
            </a:p>
          </p:txBody>
        </p:sp>
        <p:cxnSp>
          <p:nvCxnSpPr>
            <p:cNvPr id="20" name="Straight Arrow Connector 19"/>
            <p:cNvCxnSpPr>
              <a:endCxn id="18" idx="2"/>
            </p:cNvCxnSpPr>
            <p:nvPr/>
          </p:nvCxnSpPr>
          <p:spPr>
            <a:xfrm flipV="1">
              <a:off x="4058938" y="5292589"/>
              <a:ext cx="7940" cy="504709"/>
            </a:xfrm>
            <a:prstGeom prst="straightConnector1">
              <a:avLst/>
            </a:prstGeom>
            <a:ln w="41275">
              <a:solidFill>
                <a:srgbClr val="C0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0"/>
            <p:cNvSpPr/>
            <p:nvPr/>
          </p:nvSpPr>
          <p:spPr>
            <a:xfrm>
              <a:off x="5648379" y="4645037"/>
              <a:ext cx="1584676" cy="647552"/>
            </a:xfrm>
            <a:prstGeom prst="rect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th-TH" b="1" dirty="0">
                  <a:solidFill>
                    <a:prstClr val="black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สนามสอบ 3</a:t>
              </a: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5648379" y="5797298"/>
              <a:ext cx="1584676" cy="647552"/>
            </a:xfrm>
            <a:prstGeom prst="rect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th-TH" b="1" dirty="0">
                  <a:solidFill>
                    <a:prstClr val="black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โรงเรียน 3</a:t>
              </a:r>
            </a:p>
          </p:txBody>
        </p:sp>
        <p:cxnSp>
          <p:nvCxnSpPr>
            <p:cNvPr id="23" name="Straight Arrow Connector 22"/>
            <p:cNvCxnSpPr>
              <a:endCxn id="21" idx="2"/>
            </p:cNvCxnSpPr>
            <p:nvPr/>
          </p:nvCxnSpPr>
          <p:spPr>
            <a:xfrm flipV="1">
              <a:off x="6432778" y="5292589"/>
              <a:ext cx="7939" cy="504709"/>
            </a:xfrm>
            <a:prstGeom prst="straightConnector1">
              <a:avLst/>
            </a:prstGeom>
            <a:ln w="41275">
              <a:solidFill>
                <a:srgbClr val="C0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Rectangle 25"/>
          <p:cNvSpPr/>
          <p:nvPr/>
        </p:nvSpPr>
        <p:spPr>
          <a:xfrm>
            <a:off x="1185863" y="274638"/>
            <a:ext cx="6378575" cy="76835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indent="270510" algn="ctr">
              <a:spcAft>
                <a:spcPts val="0"/>
              </a:spcAft>
              <a:defRPr/>
            </a:pPr>
            <a:r>
              <a:rPr lang="th-TH" sz="4400" b="1" dirty="0">
                <a:solidFill>
                  <a:prstClr val="black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การจัดสนามสอบ</a:t>
            </a:r>
          </a:p>
        </p:txBody>
      </p:sp>
      <p:sp>
        <p:nvSpPr>
          <p:cNvPr id="119814" name="Rectangle 26"/>
          <p:cNvSpPr>
            <a:spLocks noChangeArrowheads="1"/>
          </p:cNvSpPr>
          <p:nvPr/>
        </p:nvSpPr>
        <p:spPr bwMode="auto">
          <a:xfrm>
            <a:off x="1185863" y="3981450"/>
            <a:ext cx="55435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indent="269875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th-TH" altLang="th-TH" sz="3600" b="1" smtClean="0">
                <a:solidFill>
                  <a:srgbClr val="C00000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รูปแบบที่ 2  </a:t>
            </a:r>
            <a:r>
              <a:rPr lang="th-TH" altLang="th-TH" sz="3600" b="1" smtClean="0">
                <a:solidFill>
                  <a:prstClr val="black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หนึ่งสนามสอบหนึ่งโรงเรียน</a:t>
            </a:r>
          </a:p>
        </p:txBody>
      </p:sp>
    </p:spTree>
    <p:extLst>
      <p:ext uri="{BB962C8B-B14F-4D97-AF65-F5344CB8AC3E}">
        <p14:creationId xmlns:p14="http://schemas.microsoft.com/office/powerpoint/2010/main" val="41657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9" name="กล่องข้อความ 2"/>
          <p:cNvSpPr txBox="1">
            <a:spLocks noChangeArrowheads="1"/>
          </p:cNvSpPr>
          <p:nvPr/>
        </p:nvSpPr>
        <p:spPr bwMode="auto">
          <a:xfrm>
            <a:off x="323528" y="1052513"/>
            <a:ext cx="8136260" cy="4031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th-TH" altLang="th-TH" sz="3200" b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การจัดสนามสอบและห้องสอบ</a:t>
            </a:r>
            <a:r>
              <a:rPr lang="th-TH" altLang="th-TH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/>
            </a:r>
            <a:br>
              <a:rPr lang="th-TH" altLang="th-TH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altLang="th-TH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สำนักงาน</a:t>
            </a:r>
            <a:r>
              <a:rPr lang="th-TH" altLang="th-TH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คณะกรรมการการศึกษาขั้นพื้นฐาน ได้กำหนดห้องสอบในแต่ละสนามสอบเป็น 3 ประเภท คือ</a:t>
            </a:r>
          </a:p>
          <a:p>
            <a:r>
              <a:rPr lang="th-TH" altLang="th-TH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1</a:t>
            </a:r>
            <a:r>
              <a:rPr lang="th-TH" altLang="th-TH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) ห้องสอบปกติ (ห้องเด็กปกติที่ใช้ข้อสอบปกติ)</a:t>
            </a:r>
          </a:p>
          <a:p>
            <a:r>
              <a:rPr lang="th-TH" altLang="th-TH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2</a:t>
            </a:r>
            <a:r>
              <a:rPr lang="th-TH" altLang="th-TH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) ห้องสอบพิเศษ 1 (ห้องเด็กพิเศษที่ใช้ข้อสอบปกติ)</a:t>
            </a:r>
          </a:p>
          <a:p>
            <a:r>
              <a:rPr lang="th-TH" altLang="th-TH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3</a:t>
            </a:r>
            <a:r>
              <a:rPr lang="th-TH" altLang="th-TH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) ห้องสอบพิเศษ 2 (ห้องเด็กพิเศษที่ใช้ข้อสอบพิเศษ เช่น อักษร</a:t>
            </a:r>
            <a:r>
              <a:rPr lang="th-TH" altLang="th-TH" b="1" dirty="0" err="1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เบรลล์</a:t>
            </a:r>
            <a:r>
              <a:rPr lang="th-TH" altLang="th-TH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และข้อสอบอักษรขยาย)</a:t>
            </a:r>
          </a:p>
          <a:p>
            <a:r>
              <a:rPr lang="th-TH" altLang="th-TH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โดยลักษณะการจัดเรียงห้องสอบ จะจัดเรียงตามลำดับ ดังนี้ ห้องปกติห้องแรก </a:t>
            </a:r>
            <a:r>
              <a:rPr lang="th-TH" altLang="th-TH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จนถึงห้อง</a:t>
            </a:r>
            <a:r>
              <a:rPr lang="th-TH" altLang="th-TH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ปกติสุดท้าย ตามด้วยห้องพิเศษ 1 และห้องพิเศษ 2 </a:t>
            </a:r>
            <a:r>
              <a:rPr lang="th-TH" altLang="th-TH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ตามลำดับ</a:t>
            </a:r>
            <a:endParaRPr lang="th-TH" altLang="th-TH" sz="2400" b="1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" name="Rectangle 3">
            <a:extLst/>
          </p:cNvPr>
          <p:cNvSpPr/>
          <p:nvPr/>
        </p:nvSpPr>
        <p:spPr>
          <a:xfrm>
            <a:off x="0" y="116632"/>
            <a:ext cx="9144000" cy="93610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44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การบริหาร</a:t>
            </a:r>
            <a:r>
              <a:rPr lang="th-TH" sz="44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จัดการของสนามสอบ</a:t>
            </a:r>
            <a:endParaRPr lang="th-TH" sz="4400" b="1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5229200"/>
            <a:ext cx="7316793" cy="1160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755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9" name="กล่องข้อความ 2"/>
          <p:cNvSpPr txBox="1">
            <a:spLocks noChangeArrowheads="1"/>
          </p:cNvSpPr>
          <p:nvPr/>
        </p:nvSpPr>
        <p:spPr bwMode="auto">
          <a:xfrm>
            <a:off x="323528" y="1052513"/>
            <a:ext cx="864096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th-TH" altLang="th-TH" sz="3200" b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การจัดสนามสอบและห้องสอบ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/>
            </a:r>
            <a:b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 </a:t>
            </a:r>
            <a:r>
              <a:rPr lang="th-TH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  </a:t>
            </a:r>
            <a:r>
              <a:rPr lang="th-TH" altLang="th-TH" b="1" dirty="0" err="1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จํานวน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ผู้เข้าสอบ </a:t>
            </a:r>
            <a:r>
              <a:rPr lang="th-TH" altLang="th-TH" b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3</a:t>
            </a:r>
            <a:r>
              <a:rPr lang="en-US" altLang="th-TH" b="1" dirty="0" smtClean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0</a:t>
            </a:r>
            <a:r>
              <a:rPr lang="th-TH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คน ต่อห้อง </a:t>
            </a:r>
            <a:r>
              <a:rPr lang="th-TH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(ยกเว้นห้องสุดท้ายไม่เกิน </a:t>
            </a:r>
            <a:r>
              <a:rPr lang="th-TH" altLang="th-TH" b="1" dirty="0" smtClean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35</a:t>
            </a:r>
            <a:r>
              <a:rPr lang="th-TH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คนต่อห้อง)</a:t>
            </a:r>
            <a:endParaRPr lang="th-TH" alt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th-TH" altLang="th-TH" sz="2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" name="Rectangle 3">
            <a:extLst/>
          </p:cNvPr>
          <p:cNvSpPr/>
          <p:nvPr/>
        </p:nvSpPr>
        <p:spPr>
          <a:xfrm>
            <a:off x="0" y="116632"/>
            <a:ext cx="9144000" cy="93610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44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การบริหาร</a:t>
            </a:r>
            <a:r>
              <a:rPr lang="th-TH" sz="44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จัดการของสนามสอบ</a:t>
            </a:r>
            <a:endParaRPr lang="th-TH" sz="4400" b="1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672" y="2060625"/>
            <a:ext cx="6212018" cy="47527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TextBox 1"/>
          <p:cNvSpPr txBox="1">
            <a:spLocks noChangeArrowheads="1"/>
          </p:cNvSpPr>
          <p:nvPr/>
        </p:nvSpPr>
        <p:spPr bwMode="auto">
          <a:xfrm>
            <a:off x="1043608" y="548680"/>
            <a:ext cx="7056784" cy="156966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th-TH" altLang="th-TH" sz="4800" b="1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การจัดสอบสำหรับ</a:t>
            </a:r>
            <a:br>
              <a:rPr lang="th-TH" altLang="th-TH" sz="4800" b="1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altLang="th-TH" sz="4800" b="1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เด็กที่มีความต้องการจำเป็นพิเศษ</a:t>
            </a:r>
          </a:p>
        </p:txBody>
      </p:sp>
      <p:pic>
        <p:nvPicPr>
          <p:cNvPr id="1026" name="Picture 2" descr="à¸à¸¥à¸à¸²à¸£à¸à¹à¸à¸«à¸²à¸£à¸¹à¸à¸ à¸²à¸à¸ªà¸³à¸«à¸£à¸±à¸ à¸£à¸¹à¸à¹à¸à¹à¸à¸à¸´à¸à¸²à¸£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636912"/>
            <a:ext cx="5715000" cy="3000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0611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>
            <a:extLst>
              <a:ext uri="{FF2B5EF4-FFF2-40B4-BE49-F238E27FC236}"/>
            </a:extLst>
          </p:cNvPr>
          <p:cNvSpPr>
            <a:spLocks noGrp="1"/>
          </p:cNvSpPr>
          <p:nvPr>
            <p:ph idx="1"/>
          </p:nvPr>
        </p:nvSpPr>
        <p:spPr>
          <a:xfrm>
            <a:off x="684213" y="2276475"/>
            <a:ext cx="7993062" cy="3024188"/>
          </a:xfrm>
          <a:solidFill>
            <a:schemeClr val="accent2">
              <a:lumMod val="40000"/>
              <a:lumOff val="60000"/>
            </a:schemeClr>
          </a:solidFill>
        </p:spPr>
        <p:txBody>
          <a:bodyPr rtlCol="0">
            <a:normAutofit fontScale="92500" lnSpcReduction="20000"/>
          </a:bodyPr>
          <a:lstStyle/>
          <a:p>
            <a:pPr marL="0" indent="0" algn="thaiDist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th-TH" sz="2000" b="1" dirty="0">
              <a:ea typeface="Calibri"/>
              <a:cs typeface="TH SarabunPSK"/>
            </a:endParaRPr>
          </a:p>
          <a:p>
            <a:pPr marL="0" indent="0" algn="thaiDist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th-TH" sz="3200" dirty="0">
                <a:ea typeface="Calibri"/>
                <a:cs typeface="TH SarabunPSK"/>
              </a:rPr>
              <a:t>	</a:t>
            </a:r>
            <a:r>
              <a:rPr lang="en-US" sz="3600" b="1" dirty="0">
                <a:latin typeface="TH SarabunPSK" pitchFamily="34" charset="-34"/>
                <a:ea typeface="Calibri"/>
                <a:cs typeface="TH SarabunPSK" pitchFamily="34" charset="-34"/>
              </a:rPr>
              <a:t>1. </a:t>
            </a:r>
            <a:r>
              <a:rPr lang="th-TH" sz="3600" b="1" dirty="0">
                <a:latin typeface="TH SarabunPSK" pitchFamily="34" charset="-34"/>
                <a:ea typeface="Calibri"/>
                <a:cs typeface="TH SarabunPSK" pitchFamily="34" charset="-34"/>
              </a:rPr>
              <a:t>ใบรับรองแพทย์/บัตรประจำตัวคนพิการ  หรือ</a:t>
            </a:r>
            <a:endParaRPr lang="en-US" sz="3600" b="1" dirty="0">
              <a:latin typeface="TH SarabunPSK" pitchFamily="34" charset="-34"/>
              <a:ea typeface="Calibri"/>
              <a:cs typeface="TH SarabunPSK" pitchFamily="34" charset="-34"/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th-TH" sz="3600" b="1" dirty="0">
                <a:latin typeface="TH SarabunPSK" pitchFamily="34" charset="-34"/>
                <a:ea typeface="Calibri"/>
                <a:cs typeface="TH SarabunPSK" pitchFamily="34" charset="-34"/>
              </a:rPr>
              <a:t>	</a:t>
            </a:r>
            <a:r>
              <a:rPr lang="en-US" sz="3600" b="1" dirty="0">
                <a:latin typeface="TH SarabunPSK" pitchFamily="34" charset="-34"/>
                <a:ea typeface="Calibri"/>
                <a:cs typeface="TH SarabunPSK" pitchFamily="34" charset="-34"/>
              </a:rPr>
              <a:t>2. </a:t>
            </a:r>
            <a:r>
              <a:rPr lang="th-TH" sz="3600" b="1" dirty="0">
                <a:latin typeface="TH SarabunPSK" pitchFamily="34" charset="-34"/>
                <a:ea typeface="Calibri"/>
                <a:cs typeface="TH SarabunPSK" pitchFamily="34" charset="-34"/>
              </a:rPr>
              <a:t>รายชื่อนักเรียนเด็กพิเศษ ชั้นประถมศึกษาปีที่ </a:t>
            </a:r>
            <a:r>
              <a:rPr lang="en-US" sz="3600" b="1" dirty="0">
                <a:latin typeface="TH SarabunPSK" pitchFamily="34" charset="-34"/>
                <a:ea typeface="Calibri"/>
                <a:cs typeface="TH SarabunPSK" pitchFamily="34" charset="-34"/>
              </a:rPr>
              <a:t>3</a:t>
            </a:r>
            <a:r>
              <a:rPr lang="th-TH" sz="3600" b="1" dirty="0">
                <a:latin typeface="TH SarabunPSK" pitchFamily="34" charset="-34"/>
                <a:ea typeface="Calibri"/>
                <a:cs typeface="TH SarabunPSK" pitchFamily="34" charset="-34"/>
              </a:rPr>
              <a:t> </a:t>
            </a:r>
            <a:br>
              <a:rPr lang="th-TH" sz="3600" b="1" dirty="0">
                <a:latin typeface="TH SarabunPSK" pitchFamily="34" charset="-34"/>
                <a:ea typeface="Calibri"/>
                <a:cs typeface="TH SarabunPSK" pitchFamily="34" charset="-34"/>
              </a:rPr>
            </a:br>
            <a:r>
              <a:rPr lang="th-TH" sz="3600" b="1" dirty="0">
                <a:latin typeface="TH SarabunPSK" pitchFamily="34" charset="-34"/>
                <a:ea typeface="Calibri"/>
                <a:cs typeface="TH SarabunPSK" pitchFamily="34" charset="-34"/>
              </a:rPr>
              <a:t>ที่ดาวน์โหลดมาจากระบบบริหารจัดการข้อมูลโรงเรียนเรียนรวม (</a:t>
            </a:r>
            <a:r>
              <a:rPr lang="en-US" sz="3600" b="1" dirty="0">
                <a:latin typeface="TH SarabunPSK" pitchFamily="34" charset="-34"/>
                <a:ea typeface="Calibri"/>
                <a:cs typeface="TH SarabunPSK" pitchFamily="34" charset="-34"/>
              </a:rPr>
              <a:t>Special Education Technology</a:t>
            </a:r>
            <a:r>
              <a:rPr lang="th-TH" sz="3600" b="1" dirty="0">
                <a:latin typeface="TH SarabunPSK" pitchFamily="34" charset="-34"/>
                <a:ea typeface="Calibri"/>
                <a:cs typeface="TH SarabunPSK" pitchFamily="34" charset="-34"/>
              </a:rPr>
              <a:t> </a:t>
            </a:r>
            <a:r>
              <a:rPr lang="en-US" sz="3600" b="1" dirty="0">
                <a:latin typeface="TH SarabunPSK" pitchFamily="34" charset="-34"/>
                <a:ea typeface="Calibri"/>
                <a:cs typeface="TH SarabunPSK" pitchFamily="34" charset="-34"/>
              </a:rPr>
              <a:t>: SET</a:t>
            </a:r>
            <a:r>
              <a:rPr lang="en-US" sz="3600" b="1" dirty="0" smtClean="0">
                <a:latin typeface="TH SarabunPSK" pitchFamily="34" charset="-34"/>
                <a:ea typeface="Calibri"/>
                <a:cs typeface="TH SarabunPSK" pitchFamily="34" charset="-34"/>
              </a:rPr>
              <a:t>) </a:t>
            </a:r>
            <a:r>
              <a:rPr lang="th-TH" sz="3600" b="1" dirty="0" smtClean="0">
                <a:latin typeface="TH SarabunPSK" pitchFamily="34" charset="-34"/>
                <a:ea typeface="Calibri"/>
                <a:cs typeface="TH SarabunPSK" pitchFamily="34" charset="-34"/>
              </a:rPr>
              <a:t>หรือ</a:t>
            </a:r>
            <a:endParaRPr lang="en-US" sz="3600" b="1" dirty="0" smtClean="0">
              <a:latin typeface="TH SarabunPSK" pitchFamily="34" charset="-34"/>
              <a:ea typeface="Calibri"/>
              <a:cs typeface="TH SarabunPSK" pitchFamily="34" charset="-34"/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US" sz="3600" b="1" dirty="0">
                <a:latin typeface="TH SarabunPSK" pitchFamily="34" charset="-34"/>
                <a:cs typeface="TH SarabunPSK" panose="020B0500040200020003" pitchFamily="34" charset="-34"/>
              </a:rPr>
              <a:t>	</a:t>
            </a:r>
            <a:r>
              <a:rPr lang="en-US" sz="3600" b="1" dirty="0" smtClean="0">
                <a:latin typeface="TH SarabunPSK" pitchFamily="34" charset="-34"/>
                <a:cs typeface="TH SarabunPSK" panose="020B0500040200020003" pitchFamily="34" charset="-34"/>
              </a:rPr>
              <a:t>3. </a:t>
            </a:r>
            <a:r>
              <a:rPr lang="th-TH" sz="3600" b="1" dirty="0" smtClean="0">
                <a:latin typeface="TH SarabunPSK" pitchFamily="34" charset="-34"/>
                <a:cs typeface="TH SarabunPSK" panose="020B0500040200020003" pitchFamily="34" charset="-34"/>
              </a:rPr>
              <a:t>หนังสือรับรองที่ออกโดยสถานศึกษา ที่ลงนามโดยผู้บริหารสถานศึกษา</a:t>
            </a:r>
            <a:endParaRPr lang="th-TH" sz="36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" name="ชื่อเรื่อง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50" y="714375"/>
            <a:ext cx="7886700" cy="1325563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th-TH" sz="4000" b="1" dirty="0">
                <a:ea typeface="Calibri"/>
                <a:cs typeface="TH SarabunPSK"/>
              </a:rPr>
              <a:t>หลักฐานที่ต้องแนบส่งมาเขตพื้นที่</a:t>
            </a:r>
            <a:br>
              <a:rPr lang="th-TH" sz="4000" b="1" dirty="0">
                <a:ea typeface="Calibri"/>
                <a:cs typeface="TH SarabunPSK"/>
              </a:rPr>
            </a:br>
            <a:r>
              <a:rPr lang="th-TH" sz="4000" b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กรณี </a:t>
            </a:r>
            <a:r>
              <a:rPr lang="th-TH" sz="4000" b="1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เด็กที่มีความต้องการจำเป็นพิเศษ</a:t>
            </a:r>
          </a:p>
        </p:txBody>
      </p:sp>
    </p:spTree>
    <p:extLst>
      <p:ext uri="{BB962C8B-B14F-4D97-AF65-F5344CB8AC3E}">
        <p14:creationId xmlns:p14="http://schemas.microsoft.com/office/powerpoint/2010/main" val="2777041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TextBox 1"/>
          <p:cNvSpPr txBox="1">
            <a:spLocks noChangeArrowheads="1"/>
          </p:cNvSpPr>
          <p:nvPr/>
        </p:nvSpPr>
        <p:spPr bwMode="auto">
          <a:xfrm>
            <a:off x="0" y="500042"/>
            <a:ext cx="9144032" cy="101566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th-TH" altLang="th-TH" sz="60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การตรวจข้อสอบเขียนตอบ</a:t>
            </a:r>
          </a:p>
        </p:txBody>
      </p:sp>
      <p:pic>
        <p:nvPicPr>
          <p:cNvPr id="4" name="รูปภาพ 3" descr="เด็ก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2976" y="2143116"/>
            <a:ext cx="7215238" cy="3590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08456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7" name="Rectangle 4"/>
          <p:cNvSpPr>
            <a:spLocks noChangeArrowheads="1"/>
          </p:cNvSpPr>
          <p:nvPr/>
        </p:nvSpPr>
        <p:spPr bwMode="auto">
          <a:xfrm>
            <a:off x="179388" y="1125538"/>
            <a:ext cx="8707437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th-TH" altLang="th-TH" sz="3300" b="1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</a:p>
        </p:txBody>
      </p:sp>
      <p:sp>
        <p:nvSpPr>
          <p:cNvPr id="6" name="Rectangle 5">
            <a:extLst/>
          </p:cNvPr>
          <p:cNvSpPr/>
          <p:nvPr/>
        </p:nvSpPr>
        <p:spPr>
          <a:xfrm>
            <a:off x="827088" y="319088"/>
            <a:ext cx="5316548" cy="80645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44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การตรวจข้อสอบเลือกตอบ</a:t>
            </a:r>
          </a:p>
        </p:txBody>
      </p:sp>
      <p:sp>
        <p:nvSpPr>
          <p:cNvPr id="7" name="สี่เหลี่ยมผืนผ้า 2">
            <a:extLst/>
          </p:cNvPr>
          <p:cNvSpPr/>
          <p:nvPr/>
        </p:nvSpPr>
        <p:spPr>
          <a:xfrm>
            <a:off x="179388" y="1406559"/>
            <a:ext cx="856907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900430">
              <a:spcAft>
                <a:spcPts val="0"/>
              </a:spcAft>
              <a:defRPr/>
            </a:pPr>
            <a:r>
              <a:rPr lang="th-TH" sz="3600" b="1" spc="-20" dirty="0">
                <a:solidFill>
                  <a:srgbClr val="000000"/>
                </a:solidFill>
                <a:latin typeface="TH SarabunPSK" pitchFamily="34" charset="-34"/>
                <a:ea typeface="Calibri"/>
                <a:cs typeface="TH SarabunPSK" pitchFamily="34" charset="-34"/>
              </a:rPr>
              <a:t>การตรวจข้อสอบแบบเลือกตอบ สพฐ. ใช้โปรแกรมคอมพิวเตอร์ในการตรวจกระดาษคำตอบ ณ หน่วยงานที่ สพฐ. จัดจ้าง โดยมีเจ้าหน้าที่ของ สพฐ. อยู่ประจำที่หน่วยตรวจจนกว่าจะตรวจข้อสอบเสร็จ โดยเริ่มตรวจสอบเอกสารและตรวจกระดาษคำตอบ ระหว่าง</a:t>
            </a:r>
            <a:r>
              <a:rPr lang="th-TH" sz="3600" b="1" dirty="0">
                <a:solidFill>
                  <a:srgbClr val="000000"/>
                </a:solidFill>
                <a:latin typeface="TH SarabunPSK" pitchFamily="34" charset="-34"/>
                <a:ea typeface="Calibri"/>
                <a:cs typeface="TH SarabunPSK" pitchFamily="34" charset="-34"/>
              </a:rPr>
              <a:t>วันที่ </a:t>
            </a:r>
            <a:r>
              <a:rPr lang="en-US" sz="3600" b="1" dirty="0">
                <a:solidFill>
                  <a:srgbClr val="000000"/>
                </a:solidFill>
                <a:latin typeface="TH SarabunPSK" pitchFamily="34" charset="-34"/>
                <a:ea typeface="Calibri"/>
                <a:cs typeface="TH SarabunPSK" pitchFamily="34" charset="-34"/>
              </a:rPr>
              <a:t>17 - 31</a:t>
            </a:r>
            <a:r>
              <a:rPr lang="th-TH" sz="3600" b="1" dirty="0">
                <a:solidFill>
                  <a:srgbClr val="000000"/>
                </a:solidFill>
                <a:latin typeface="TH SarabunPSK" pitchFamily="34" charset="-34"/>
                <a:ea typeface="Calibri"/>
                <a:cs typeface="TH SarabunPSK" pitchFamily="34" charset="-34"/>
              </a:rPr>
              <a:t> มีนาคม </a:t>
            </a:r>
            <a:r>
              <a:rPr lang="en-US" sz="3600" b="1" dirty="0" smtClean="0">
                <a:solidFill>
                  <a:srgbClr val="000000"/>
                </a:solidFill>
                <a:latin typeface="TH SarabunPSK" pitchFamily="34" charset="-34"/>
                <a:ea typeface="Calibri"/>
                <a:cs typeface="TH SarabunPSK" pitchFamily="34" charset="-34"/>
              </a:rPr>
              <a:t>2562</a:t>
            </a:r>
            <a:endParaRPr lang="th-TH" sz="3600" b="1" dirty="0">
              <a:solidFill>
                <a:srgbClr val="000000"/>
              </a:solidFill>
              <a:latin typeface="TH SarabunPSK" pitchFamily="34" charset="-34"/>
              <a:ea typeface="Calibri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499701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/>
          </p:cNvPr>
          <p:cNvSpPr/>
          <p:nvPr/>
        </p:nvSpPr>
        <p:spPr>
          <a:xfrm>
            <a:off x="755576" y="310250"/>
            <a:ext cx="5245110" cy="79208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40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การตรวจข้อสอบเขียนตอบ</a:t>
            </a:r>
          </a:p>
        </p:txBody>
      </p:sp>
      <p:sp>
        <p:nvSpPr>
          <p:cNvPr id="164867" name="Rectangle 4"/>
          <p:cNvSpPr>
            <a:spLocks noChangeArrowheads="1"/>
          </p:cNvSpPr>
          <p:nvPr/>
        </p:nvSpPr>
        <p:spPr bwMode="auto">
          <a:xfrm>
            <a:off x="179388" y="1125538"/>
            <a:ext cx="8707437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th-TH" altLang="th-TH" sz="3300" b="1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</a:p>
        </p:txBody>
      </p:sp>
      <p:sp>
        <p:nvSpPr>
          <p:cNvPr id="3" name="สี่เหลี่ยมผืนผ้า 2">
            <a:extLst/>
          </p:cNvPr>
          <p:cNvSpPr/>
          <p:nvPr/>
        </p:nvSpPr>
        <p:spPr>
          <a:xfrm>
            <a:off x="34679" y="1340768"/>
            <a:ext cx="8929809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444500">
              <a:spcAft>
                <a:spcPts val="0"/>
              </a:spcAft>
              <a:defRPr/>
            </a:pPr>
            <a:r>
              <a:rPr lang="en-US" sz="3200" b="1" spc="-20" dirty="0" smtClean="0">
                <a:solidFill>
                  <a:srgbClr val="000000"/>
                </a:solidFill>
                <a:latin typeface="TH SarabunPSK" pitchFamily="34" charset="-34"/>
                <a:ea typeface="Calibri"/>
                <a:cs typeface="TH SarabunPSK" pitchFamily="34" charset="-34"/>
              </a:rPr>
              <a:t>1. </a:t>
            </a:r>
            <a:r>
              <a:rPr lang="th-TH" sz="3200" b="1" spc="-20" dirty="0" smtClean="0">
                <a:solidFill>
                  <a:srgbClr val="000000"/>
                </a:solidFill>
                <a:latin typeface="TH SarabunPSK" pitchFamily="34" charset="-34"/>
                <a:ea typeface="Calibri"/>
                <a:cs typeface="TH SarabunPSK" pitchFamily="34" charset="-34"/>
              </a:rPr>
              <a:t>การ</a:t>
            </a:r>
            <a:r>
              <a:rPr lang="th-TH" sz="3200" b="1" spc="-20" dirty="0">
                <a:solidFill>
                  <a:srgbClr val="000000"/>
                </a:solidFill>
                <a:latin typeface="TH SarabunPSK" pitchFamily="34" charset="-34"/>
                <a:ea typeface="Calibri"/>
                <a:cs typeface="TH SarabunPSK" pitchFamily="34" charset="-34"/>
              </a:rPr>
              <a:t>ตรวจข้อสอบแบบเขียน</a:t>
            </a:r>
            <a:r>
              <a:rPr lang="th-TH" sz="3200" b="1" spc="-20" dirty="0" smtClean="0">
                <a:solidFill>
                  <a:srgbClr val="000000"/>
                </a:solidFill>
                <a:latin typeface="TH SarabunPSK" pitchFamily="34" charset="-34"/>
                <a:ea typeface="Calibri"/>
                <a:cs typeface="TH SarabunPSK" pitchFamily="34" charset="-34"/>
              </a:rPr>
              <a:t>ตอบ สามารถดำเนินการได้ </a:t>
            </a:r>
            <a:r>
              <a:rPr lang="en-US" sz="3200" b="1" spc="-20" dirty="0" smtClean="0">
                <a:solidFill>
                  <a:srgbClr val="000000"/>
                </a:solidFill>
                <a:latin typeface="TH SarabunPSK" pitchFamily="34" charset="-34"/>
                <a:ea typeface="Calibri"/>
                <a:cs typeface="TH SarabunPSK" pitchFamily="34" charset="-34"/>
              </a:rPr>
              <a:t>2 </a:t>
            </a:r>
            <a:r>
              <a:rPr lang="th-TH" sz="3200" b="1" spc="-20" dirty="0" smtClean="0">
                <a:solidFill>
                  <a:srgbClr val="000000"/>
                </a:solidFill>
                <a:latin typeface="TH SarabunPSK" pitchFamily="34" charset="-34"/>
                <a:ea typeface="Calibri"/>
                <a:cs typeface="TH SarabunPSK" pitchFamily="34" charset="-34"/>
              </a:rPr>
              <a:t>แนวทาง ดังนี้</a:t>
            </a:r>
          </a:p>
          <a:p>
            <a:pPr marL="1706563" indent="-268288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th-TH" sz="3200" b="1" spc="-20" dirty="0" smtClean="0">
                <a:solidFill>
                  <a:srgbClr val="000000"/>
                </a:solidFill>
                <a:latin typeface="TH SarabunPSK" pitchFamily="34" charset="-34"/>
                <a:ea typeface="Calibri"/>
                <a:cs typeface="TH SarabunPSK" pitchFamily="34" charset="-34"/>
              </a:rPr>
              <a:t>ตรวจที่ศูนย์สอบ</a:t>
            </a:r>
            <a:r>
              <a:rPr lang="en-US" sz="3200" b="1" spc="-20" dirty="0" smtClean="0">
                <a:solidFill>
                  <a:srgbClr val="000000"/>
                </a:solidFill>
                <a:latin typeface="TH SarabunPSK" pitchFamily="34" charset="-34"/>
                <a:ea typeface="Calibri"/>
                <a:cs typeface="TH SarabunPSK" pitchFamily="34" charset="-34"/>
              </a:rPr>
              <a:t>/</a:t>
            </a:r>
            <a:r>
              <a:rPr lang="th-TH" sz="3200" b="1" spc="-20" dirty="0" smtClean="0">
                <a:solidFill>
                  <a:srgbClr val="000000"/>
                </a:solidFill>
                <a:latin typeface="TH SarabunPSK" pitchFamily="34" charset="-34"/>
                <a:ea typeface="Calibri"/>
                <a:cs typeface="TH SarabunPSK" pitchFamily="34" charset="-34"/>
              </a:rPr>
              <a:t>กลุ่มเครือข่าย </a:t>
            </a:r>
          </a:p>
          <a:p>
            <a:pPr marL="1706563" indent="-268288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th-TH" sz="3200" b="1" spc="-20" dirty="0" smtClean="0">
                <a:solidFill>
                  <a:srgbClr val="000000"/>
                </a:solidFill>
                <a:latin typeface="TH SarabunPSK" pitchFamily="34" charset="-34"/>
                <a:ea typeface="Calibri"/>
                <a:cs typeface="TH SarabunPSK" pitchFamily="34" charset="-34"/>
              </a:rPr>
              <a:t>ตรวจที่สนามสอบ</a:t>
            </a:r>
          </a:p>
          <a:p>
            <a:pPr marL="354013" indent="547688">
              <a:spcAft>
                <a:spcPts val="0"/>
              </a:spcAft>
              <a:defRPr/>
            </a:pPr>
            <a:r>
              <a:rPr lang="en-US" sz="3200" b="1" spc="-20" dirty="0" smtClean="0">
                <a:solidFill>
                  <a:srgbClr val="000000"/>
                </a:solidFill>
                <a:latin typeface="TH SarabunPSK" pitchFamily="34" charset="-34"/>
                <a:ea typeface="Calibri"/>
                <a:cs typeface="TH SarabunPSK" pitchFamily="34" charset="-34"/>
              </a:rPr>
              <a:t>2. </a:t>
            </a:r>
            <a:r>
              <a:rPr lang="th-TH" sz="3200" b="1" spc="-20" dirty="0" smtClean="0">
                <a:solidFill>
                  <a:srgbClr val="000000"/>
                </a:solidFill>
                <a:latin typeface="TH SarabunPSK" pitchFamily="34" charset="-34"/>
                <a:ea typeface="Calibri"/>
                <a:cs typeface="TH SarabunPSK" pitchFamily="34" charset="-34"/>
              </a:rPr>
              <a:t>ให้</a:t>
            </a:r>
            <a:r>
              <a:rPr lang="th-TH" sz="3200" b="1" spc="-20" dirty="0">
                <a:solidFill>
                  <a:srgbClr val="000000"/>
                </a:solidFill>
                <a:latin typeface="TH SarabunPSK" pitchFamily="34" charset="-34"/>
                <a:ea typeface="Calibri"/>
                <a:cs typeface="TH SarabunPSK" pitchFamily="34" charset="-34"/>
              </a:rPr>
              <a:t>คณะกรรมการอำนวยการระดับศูนย์สอบดำเนินการแต่งตั้งคณะกรรมตรวจข้อสอบแบบเขียนตอบ </a:t>
            </a:r>
            <a:r>
              <a:rPr lang="th-TH" sz="3200" b="1" dirty="0" smtClean="0">
                <a:solidFill>
                  <a:srgbClr val="000000"/>
                </a:solidFill>
                <a:latin typeface="TH SarabunPSK" pitchFamily="34" charset="-34"/>
                <a:ea typeface="Calibri"/>
                <a:cs typeface="TH SarabunPSK" pitchFamily="34" charset="-34"/>
              </a:rPr>
              <a:t>ใน</a:t>
            </a:r>
            <a:r>
              <a:rPr lang="th-TH" sz="3200" b="1" dirty="0">
                <a:solidFill>
                  <a:srgbClr val="000000"/>
                </a:solidFill>
                <a:latin typeface="TH SarabunPSK" pitchFamily="34" charset="-34"/>
                <a:ea typeface="Calibri"/>
                <a:cs typeface="TH SarabunPSK" pitchFamily="34" charset="-34"/>
              </a:rPr>
              <a:t>วันที่ </a:t>
            </a:r>
            <a:r>
              <a:rPr lang="en-US" sz="3200" b="1" dirty="0" smtClean="0">
                <a:solidFill>
                  <a:srgbClr val="000000"/>
                </a:solidFill>
                <a:latin typeface="TH SarabunPSK" pitchFamily="34" charset="-34"/>
                <a:ea typeface="Calibri"/>
                <a:cs typeface="TH SarabunPSK" pitchFamily="34" charset="-34"/>
              </a:rPr>
              <a:t>6 -</a:t>
            </a:r>
            <a:r>
              <a:rPr lang="th-TH" sz="3200" b="1" dirty="0" smtClean="0">
                <a:solidFill>
                  <a:srgbClr val="000000"/>
                </a:solidFill>
                <a:latin typeface="TH SarabunPSK" pitchFamily="34" charset="-34"/>
                <a:ea typeface="Calibri"/>
                <a:cs typeface="TH SarabunPSK" pitchFamily="34" charset="-34"/>
              </a:rPr>
              <a:t> </a:t>
            </a:r>
            <a:r>
              <a:rPr lang="en-US" sz="3200" b="1" dirty="0">
                <a:solidFill>
                  <a:srgbClr val="000000"/>
                </a:solidFill>
                <a:latin typeface="TH SarabunPSK" pitchFamily="34" charset="-34"/>
                <a:ea typeface="Calibri"/>
                <a:cs typeface="TH SarabunPSK" pitchFamily="34" charset="-34"/>
              </a:rPr>
              <a:t>8</a:t>
            </a:r>
            <a:r>
              <a:rPr lang="th-TH" sz="3200" b="1" dirty="0" smtClean="0">
                <a:solidFill>
                  <a:srgbClr val="000000"/>
                </a:solidFill>
                <a:latin typeface="TH SarabunPSK" pitchFamily="34" charset="-34"/>
                <a:ea typeface="Calibri"/>
                <a:cs typeface="TH SarabunPSK" pitchFamily="34" charset="-34"/>
              </a:rPr>
              <a:t> </a:t>
            </a:r>
            <a:r>
              <a:rPr lang="th-TH" sz="3200" b="1" dirty="0">
                <a:solidFill>
                  <a:srgbClr val="000000"/>
                </a:solidFill>
                <a:latin typeface="TH SarabunPSK" pitchFamily="34" charset="-34"/>
                <a:ea typeface="Calibri"/>
                <a:cs typeface="TH SarabunPSK" pitchFamily="34" charset="-34"/>
              </a:rPr>
              <a:t>มีนาคม </a:t>
            </a:r>
            <a:r>
              <a:rPr lang="en-US" sz="3200" b="1" dirty="0" smtClean="0">
                <a:solidFill>
                  <a:srgbClr val="000000"/>
                </a:solidFill>
                <a:latin typeface="TH SarabunPSK" pitchFamily="34" charset="-34"/>
                <a:ea typeface="Calibri"/>
                <a:cs typeface="TH SarabunPSK" pitchFamily="34" charset="-34"/>
              </a:rPr>
              <a:t>2562 </a:t>
            </a:r>
            <a:r>
              <a:rPr lang="th-TH" sz="3200" b="1" dirty="0" smtClean="0">
                <a:solidFill>
                  <a:srgbClr val="000000"/>
                </a:solidFill>
                <a:latin typeface="TH SarabunPSK" pitchFamily="34" charset="-34"/>
                <a:ea typeface="Calibri"/>
                <a:cs typeface="TH SarabunPSK" pitchFamily="34" charset="-34"/>
              </a:rPr>
              <a:t> </a:t>
            </a:r>
            <a:r>
              <a:rPr lang="th-TH" sz="3200" b="1" dirty="0">
                <a:solidFill>
                  <a:srgbClr val="000000"/>
                </a:solidFill>
                <a:latin typeface="TH SarabunPSK" pitchFamily="34" charset="-34"/>
                <a:ea typeface="Calibri"/>
                <a:cs typeface="TH SarabunPSK" pitchFamily="34" charset="-34"/>
              </a:rPr>
              <a:t>โดยมีกรรมการตรวจข้อสอบ อย่างน้อย </a:t>
            </a:r>
            <a:r>
              <a:rPr lang="en-US" sz="3200" b="1" dirty="0">
                <a:solidFill>
                  <a:srgbClr val="000000"/>
                </a:solidFill>
                <a:latin typeface="TH SarabunPSK" pitchFamily="34" charset="-34"/>
                <a:ea typeface="Calibri"/>
                <a:cs typeface="TH SarabunPSK" pitchFamily="34" charset="-34"/>
              </a:rPr>
              <a:t>2</a:t>
            </a:r>
            <a:r>
              <a:rPr lang="th-TH" sz="3200" b="1" dirty="0">
                <a:solidFill>
                  <a:srgbClr val="000000"/>
                </a:solidFill>
                <a:latin typeface="TH SarabunPSK" pitchFamily="34" charset="-34"/>
                <a:ea typeface="Calibri"/>
                <a:cs typeface="TH SarabunPSK" pitchFamily="34" charset="-34"/>
              </a:rPr>
              <a:t> คน ต่อหนึ่งฉบับ </a:t>
            </a:r>
            <a:endParaRPr lang="th-TH" sz="3200" b="1" dirty="0" smtClean="0">
              <a:solidFill>
                <a:srgbClr val="000000"/>
              </a:solidFill>
              <a:latin typeface="TH SarabunPSK" pitchFamily="34" charset="-34"/>
              <a:ea typeface="Calibri"/>
              <a:cs typeface="TH SarabunPSK" pitchFamily="34" charset="-34"/>
            </a:endParaRPr>
          </a:p>
          <a:p>
            <a:pPr marL="354013" indent="547688">
              <a:spcAft>
                <a:spcPts val="0"/>
              </a:spcAft>
              <a:defRPr/>
            </a:pPr>
            <a:r>
              <a:rPr lang="en-US" sz="3200" b="1" spc="-20" dirty="0" smtClean="0">
                <a:solidFill>
                  <a:srgbClr val="000000"/>
                </a:solidFill>
                <a:latin typeface="TH SarabunPSK" pitchFamily="34" charset="-34"/>
                <a:ea typeface="Calibri"/>
                <a:cs typeface="TH SarabunPSK" pitchFamily="34" charset="-34"/>
              </a:rPr>
              <a:t>3. </a:t>
            </a:r>
            <a:r>
              <a:rPr lang="th-TH" sz="3200" b="1" spc="-20" dirty="0" smtClean="0">
                <a:solidFill>
                  <a:srgbClr val="000000"/>
                </a:solidFill>
                <a:latin typeface="TH SarabunPSK" pitchFamily="34" charset="-34"/>
                <a:ea typeface="Calibri"/>
                <a:cs typeface="TH SarabunPSK" pitchFamily="34" charset="-34"/>
              </a:rPr>
              <a:t>การตรวจข้อสอบ</a:t>
            </a:r>
            <a:r>
              <a:rPr lang="th-TH" sz="3200" b="1" spc="-20" dirty="0">
                <a:solidFill>
                  <a:srgbClr val="000000"/>
                </a:solidFill>
                <a:latin typeface="TH SarabunPSK" pitchFamily="34" charset="-34"/>
                <a:ea typeface="Calibri"/>
                <a:cs typeface="TH SarabunPSK" pitchFamily="34" charset="-34"/>
              </a:rPr>
              <a:t>แบบเขียนตอบที่สนาม</a:t>
            </a:r>
            <a:r>
              <a:rPr lang="th-TH" sz="3200" b="1" spc="-20" dirty="0" smtClean="0">
                <a:solidFill>
                  <a:srgbClr val="000000"/>
                </a:solidFill>
                <a:latin typeface="TH SarabunPSK" pitchFamily="34" charset="-34"/>
                <a:ea typeface="Calibri"/>
                <a:cs typeface="TH SarabunPSK" pitchFamily="34" charset="-34"/>
              </a:rPr>
              <a:t>สอบนั้น ควรคำนึงถึงความ</a:t>
            </a:r>
            <a:r>
              <a:rPr lang="th-TH" sz="3200" b="1" spc="-20" dirty="0">
                <a:solidFill>
                  <a:srgbClr val="000000"/>
                </a:solidFill>
                <a:latin typeface="TH SarabunPSK" pitchFamily="34" charset="-34"/>
                <a:ea typeface="Calibri"/>
                <a:cs typeface="TH SarabunPSK" pitchFamily="34" charset="-34"/>
              </a:rPr>
              <a:t>เหมา</a:t>
            </a:r>
            <a:r>
              <a:rPr lang="th-TH" sz="3200" b="1" dirty="0">
                <a:solidFill>
                  <a:srgbClr val="000000"/>
                </a:solidFill>
                <a:latin typeface="TH SarabunPSK" pitchFamily="34" charset="-34"/>
                <a:ea typeface="Calibri"/>
                <a:cs typeface="TH SarabunPSK" pitchFamily="34" charset="-34"/>
              </a:rPr>
              <a:t>ะสมของสภาพและบริบทพื้นที่ </a:t>
            </a:r>
            <a:r>
              <a:rPr lang="th-TH" sz="3200" b="1" dirty="0" smtClean="0">
                <a:solidFill>
                  <a:srgbClr val="000000"/>
                </a:solidFill>
                <a:latin typeface="TH SarabunPSK" pitchFamily="34" charset="-34"/>
                <a:ea typeface="Calibri"/>
                <a:cs typeface="TH SarabunPSK" pitchFamily="34" charset="-34"/>
              </a:rPr>
              <a:t>และความ</a:t>
            </a:r>
            <a:r>
              <a:rPr lang="th-TH" sz="3200" b="1" dirty="0">
                <a:solidFill>
                  <a:srgbClr val="000000"/>
                </a:solidFill>
                <a:latin typeface="TH SarabunPSK" pitchFamily="34" charset="-34"/>
                <a:ea typeface="Calibri"/>
                <a:cs typeface="TH SarabunPSK" pitchFamily="34" charset="-34"/>
              </a:rPr>
              <a:t>บริสุทธิ์ ยุติธรรมและโปร่งใส</a:t>
            </a:r>
            <a:endParaRPr lang="en-US" sz="3200" b="1" dirty="0">
              <a:solidFill>
                <a:prstClr val="black"/>
              </a:solidFill>
              <a:latin typeface="TH SarabunPSK" pitchFamily="34" charset="-34"/>
              <a:ea typeface="Calibri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420984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TextBox 3"/>
          <p:cNvSpPr txBox="1">
            <a:spLocks noChangeArrowheads="1"/>
          </p:cNvSpPr>
          <p:nvPr/>
        </p:nvSpPr>
        <p:spPr bwMode="auto">
          <a:xfrm>
            <a:off x="-21344" y="476672"/>
            <a:ext cx="9144000" cy="715581"/>
          </a:xfrm>
          <a:prstGeom prst="rect">
            <a:avLst/>
          </a:prstGeom>
          <a:solidFill>
            <a:srgbClr val="FFFF00"/>
          </a:solidFill>
          <a:ln w="38100">
            <a:solidFill>
              <a:srgbClr val="FFC000"/>
            </a:solidFill>
          </a:ln>
          <a:effectLst>
            <a:glow rad="25400">
              <a:schemeClr val="accent1">
                <a:alpha val="38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  <a:bevelB w="114300" prst="artDeco"/>
          </a:sp3d>
          <a:extLst/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th-TH" altLang="th-TH" sz="4050" b="1" dirty="0">
                <a:solidFill>
                  <a:srgbClr val="000000"/>
                </a:solidFill>
                <a:effectLst>
                  <a:glow rad="101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เอกสาร</a:t>
            </a:r>
            <a:r>
              <a:rPr lang="th-TH" altLang="th-TH" sz="4050" b="1" dirty="0" smtClean="0">
                <a:solidFill>
                  <a:srgbClr val="000000"/>
                </a:solidFill>
                <a:effectLst>
                  <a:glow rad="101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ในการบริหารจัดการสอบ</a:t>
            </a:r>
            <a:endParaRPr lang="th-TH" altLang="th-TH" sz="4050" b="1" dirty="0">
              <a:solidFill>
                <a:srgbClr val="000000"/>
              </a:solidFill>
              <a:effectLst>
                <a:glow rad="101600">
                  <a:srgbClr val="FFFFFF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67676" y="2276872"/>
            <a:ext cx="8365959" cy="3594485"/>
            <a:chOff x="364170" y="2097332"/>
            <a:chExt cx="8365959" cy="3594485"/>
          </a:xfrm>
        </p:grpSpPr>
        <p:pic>
          <p:nvPicPr>
            <p:cNvPr id="5" name="รูปภาพ 173066"/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53530">
              <a:off x="364170" y="2534756"/>
              <a:ext cx="2208530" cy="3072130"/>
            </a:xfrm>
            <a:prstGeom prst="rect">
              <a:avLst/>
            </a:prstGeom>
          </p:spPr>
        </p:pic>
        <p:pic>
          <p:nvPicPr>
            <p:cNvPr id="7" name="รูปภาพ 173067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8029" y="2097332"/>
              <a:ext cx="2249170" cy="3129280"/>
            </a:xfrm>
            <a:prstGeom prst="rect">
              <a:avLst/>
            </a:prstGeom>
          </p:spPr>
        </p:pic>
        <p:pic>
          <p:nvPicPr>
            <p:cNvPr id="8" name="รูปภาพ 173072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38156">
              <a:off x="4260078" y="2736041"/>
              <a:ext cx="2142728" cy="2955776"/>
            </a:xfrm>
            <a:prstGeom prst="rect">
              <a:avLst/>
            </a:prstGeom>
            <a:ln w="25400">
              <a:solidFill>
                <a:sysClr val="windowText" lastClr="000000"/>
              </a:solidFill>
            </a:ln>
          </p:spPr>
        </p:pic>
        <p:pic>
          <p:nvPicPr>
            <p:cNvPr id="9" name="รูปภาพ 118"/>
            <p:cNvPicPr/>
            <p:nvPr/>
          </p:nvPicPr>
          <p:blipFill>
            <a:blip r:embed="rId5"/>
            <a:stretch>
              <a:fillRect/>
            </a:stretch>
          </p:blipFill>
          <p:spPr>
            <a:xfrm rot="21396355">
              <a:off x="6396851" y="2226116"/>
              <a:ext cx="2333278" cy="3334467"/>
            </a:xfrm>
            <a:prstGeom prst="rect">
              <a:avLst/>
            </a:prstGeom>
            <a:ln w="19050">
              <a:solidFill>
                <a:sysClr val="windowText" lastClr="000000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1566968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650" name="Group 30"/>
          <p:cNvGrpSpPr>
            <a:grpSpLocks/>
          </p:cNvGrpSpPr>
          <p:nvPr/>
        </p:nvGrpSpPr>
        <p:grpSpPr bwMode="auto">
          <a:xfrm>
            <a:off x="903288" y="1831975"/>
            <a:ext cx="7124700" cy="4765675"/>
            <a:chOff x="539552" y="764704"/>
            <a:chExt cx="7125154" cy="4765921"/>
          </a:xfrm>
        </p:grpSpPr>
        <p:cxnSp>
          <p:nvCxnSpPr>
            <p:cNvPr id="30" name="Straight Connector 29">
              <a:extLst/>
            </p:cNvPr>
            <p:cNvCxnSpPr/>
            <p:nvPr/>
          </p:nvCxnSpPr>
          <p:spPr>
            <a:xfrm>
              <a:off x="6637528" y="2118912"/>
              <a:ext cx="0" cy="3399012"/>
            </a:xfrm>
            <a:prstGeom prst="line">
              <a:avLst/>
            </a:prstGeom>
            <a:ln w="539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/>
            </p:cNvPr>
            <p:cNvCxnSpPr>
              <a:stCxn id="18" idx="4"/>
            </p:cNvCxnSpPr>
            <p:nvPr/>
          </p:nvCxnSpPr>
          <p:spPr>
            <a:xfrm>
              <a:off x="2123978" y="2133200"/>
              <a:ext cx="0" cy="3397425"/>
            </a:xfrm>
            <a:prstGeom prst="line">
              <a:avLst/>
            </a:prstGeom>
            <a:ln w="539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วงรี 3">
              <a:extLst/>
            </p:cNvPr>
            <p:cNvSpPr/>
            <p:nvPr/>
          </p:nvSpPr>
          <p:spPr>
            <a:xfrm>
              <a:off x="5796099" y="764704"/>
              <a:ext cx="1636817" cy="1368496"/>
            </a:xfrm>
            <a:prstGeom prst="ellipse">
              <a:avLst/>
            </a:prstGeom>
            <a:solidFill>
              <a:srgbClr val="00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4400" b="1" dirty="0">
                  <a:solidFill>
                    <a:prstClr val="black"/>
                  </a:solidFill>
                  <a:latin typeface="TH SarabunPSK" pitchFamily="34" charset="-34"/>
                  <a:cs typeface="TH SarabunPSK" pitchFamily="34" charset="-34"/>
                </a:rPr>
                <a:t>LNR</a:t>
              </a:r>
              <a:endParaRPr lang="th-TH" sz="44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endParaRPr>
            </a:p>
          </p:txBody>
        </p:sp>
        <p:sp>
          <p:nvSpPr>
            <p:cNvPr id="5" name="สี่เหลี่ยมผืนผ้า 4">
              <a:extLst/>
            </p:cNvPr>
            <p:cNvSpPr/>
            <p:nvPr/>
          </p:nvSpPr>
          <p:spPr>
            <a:xfrm>
              <a:off x="5564309" y="2572960"/>
              <a:ext cx="2100397" cy="79220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th-TH" sz="3200" b="1" dirty="0">
                  <a:solidFill>
                    <a:prstClr val="black"/>
                  </a:solidFill>
                  <a:latin typeface="TH SarabunPSK" pitchFamily="34" charset="-34"/>
                  <a:cs typeface="TH SarabunPSK" pitchFamily="34" charset="-34"/>
                </a:rPr>
                <a:t>ตัวชี้วัด</a:t>
              </a:r>
            </a:p>
          </p:txBody>
        </p:sp>
        <p:sp>
          <p:nvSpPr>
            <p:cNvPr id="16" name="สี่เหลี่ยมผืนผ้า 4">
              <a:extLst/>
            </p:cNvPr>
            <p:cNvSpPr/>
            <p:nvPr/>
          </p:nvSpPr>
          <p:spPr>
            <a:xfrm>
              <a:off x="5535732" y="3644578"/>
              <a:ext cx="2100397" cy="79220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th-TH" sz="3200" b="1" dirty="0">
                  <a:solidFill>
                    <a:prstClr val="black"/>
                  </a:solidFill>
                  <a:latin typeface="TH SarabunPSK" pitchFamily="34" charset="-34"/>
                  <a:cs typeface="TH SarabunPSK" pitchFamily="34" charset="-34"/>
                </a:rPr>
                <a:t>ตัวชี้วัด</a:t>
              </a:r>
            </a:p>
          </p:txBody>
        </p:sp>
        <p:sp>
          <p:nvSpPr>
            <p:cNvPr id="17" name="สี่เหลี่ยมผืนผ้า 4">
              <a:extLst/>
            </p:cNvPr>
            <p:cNvSpPr/>
            <p:nvPr/>
          </p:nvSpPr>
          <p:spPr>
            <a:xfrm>
              <a:off x="5535732" y="4725721"/>
              <a:ext cx="2100397" cy="79220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th-TH" sz="3200" b="1" dirty="0">
                  <a:solidFill>
                    <a:prstClr val="black"/>
                  </a:solidFill>
                  <a:latin typeface="TH SarabunPSK" pitchFamily="34" charset="-34"/>
                  <a:cs typeface="TH SarabunPSK" pitchFamily="34" charset="-34"/>
                </a:rPr>
                <a:t>ตัวชี้วัด</a:t>
              </a:r>
            </a:p>
          </p:txBody>
        </p:sp>
        <p:sp>
          <p:nvSpPr>
            <p:cNvPr id="18" name="วงรี 3">
              <a:extLst/>
            </p:cNvPr>
            <p:cNvSpPr/>
            <p:nvPr/>
          </p:nvSpPr>
          <p:spPr>
            <a:xfrm>
              <a:off x="539552" y="764704"/>
              <a:ext cx="3168852" cy="1368496"/>
            </a:xfrm>
            <a:prstGeom prst="ellipse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th-TH" sz="3600" b="1" dirty="0">
                  <a:solidFill>
                    <a:prstClr val="black"/>
                  </a:solidFill>
                  <a:latin typeface="TH SarabunPSK" pitchFamily="34" charset="-34"/>
                  <a:cs typeface="TH SarabunPSK" pitchFamily="34" charset="-34"/>
                </a:rPr>
                <a:t>กลุ่มสาระ</a:t>
              </a:r>
            </a:p>
            <a:p>
              <a:pPr algn="ctr" eaLnBrk="1" hangingPunct="1">
                <a:defRPr/>
              </a:pPr>
              <a:r>
                <a:rPr lang="th-TH" sz="3600" b="1" dirty="0">
                  <a:solidFill>
                    <a:prstClr val="black"/>
                  </a:solidFill>
                  <a:latin typeface="TH SarabunPSK" pitchFamily="34" charset="-34"/>
                  <a:cs typeface="TH SarabunPSK" pitchFamily="34" charset="-34"/>
                </a:rPr>
                <a:t>การเรียนรู้</a:t>
              </a:r>
            </a:p>
          </p:txBody>
        </p:sp>
        <p:sp>
          <p:nvSpPr>
            <p:cNvPr id="20" name="สี่เหลี่ยมผืนผ้า 4">
              <a:extLst/>
            </p:cNvPr>
            <p:cNvSpPr/>
            <p:nvPr/>
          </p:nvSpPr>
          <p:spPr>
            <a:xfrm>
              <a:off x="755466" y="2572960"/>
              <a:ext cx="2705272" cy="792203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th-TH" sz="3200" b="1" dirty="0">
                  <a:solidFill>
                    <a:prstClr val="black"/>
                  </a:solidFill>
                  <a:latin typeface="TH SarabunPSK" pitchFamily="34" charset="-34"/>
                  <a:cs typeface="TH SarabunPSK" pitchFamily="34" charset="-34"/>
                </a:rPr>
                <a:t>มาตรฐาน/ตัวชี้วัด</a:t>
              </a:r>
            </a:p>
          </p:txBody>
        </p:sp>
        <p:sp>
          <p:nvSpPr>
            <p:cNvPr id="8" name="Left-Right Arrow 7">
              <a:extLst/>
            </p:cNvPr>
            <p:cNvSpPr/>
            <p:nvPr/>
          </p:nvSpPr>
          <p:spPr>
            <a:xfrm>
              <a:off x="3779845" y="2780933"/>
              <a:ext cx="1584426" cy="431822"/>
            </a:xfrm>
            <a:prstGeom prst="left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th-TH">
                <a:solidFill>
                  <a:prstClr val="white"/>
                </a:solidFill>
              </a:endParaRPr>
            </a:p>
          </p:txBody>
        </p:sp>
        <p:sp>
          <p:nvSpPr>
            <p:cNvPr id="23" name="Left-Right Arrow 22">
              <a:extLst/>
            </p:cNvPr>
            <p:cNvSpPr/>
            <p:nvPr/>
          </p:nvSpPr>
          <p:spPr>
            <a:xfrm>
              <a:off x="3779845" y="3825562"/>
              <a:ext cx="1584426" cy="431822"/>
            </a:xfrm>
            <a:prstGeom prst="left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th-TH">
                <a:solidFill>
                  <a:prstClr val="white"/>
                </a:solidFill>
              </a:endParaRPr>
            </a:p>
          </p:txBody>
        </p:sp>
        <p:sp>
          <p:nvSpPr>
            <p:cNvPr id="24" name="Left-Right Arrow 23">
              <a:extLst/>
            </p:cNvPr>
            <p:cNvSpPr/>
            <p:nvPr/>
          </p:nvSpPr>
          <p:spPr>
            <a:xfrm>
              <a:off x="3751269" y="4905118"/>
              <a:ext cx="1584426" cy="431822"/>
            </a:xfrm>
            <a:prstGeom prst="left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th-TH">
                <a:solidFill>
                  <a:prstClr val="white"/>
                </a:solidFill>
              </a:endParaRPr>
            </a:p>
          </p:txBody>
        </p:sp>
        <p:sp>
          <p:nvSpPr>
            <p:cNvPr id="25" name="สี่เหลี่ยมผืนผ้า 4">
              <a:extLst/>
            </p:cNvPr>
            <p:cNvSpPr/>
            <p:nvPr/>
          </p:nvSpPr>
          <p:spPr>
            <a:xfrm>
              <a:off x="755466" y="4738422"/>
              <a:ext cx="2705272" cy="792203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th-TH" sz="3200" b="1" dirty="0">
                  <a:solidFill>
                    <a:prstClr val="black"/>
                  </a:solidFill>
                  <a:latin typeface="TH SarabunPSK" pitchFamily="34" charset="-34"/>
                  <a:cs typeface="TH SarabunPSK" pitchFamily="34" charset="-34"/>
                </a:rPr>
                <a:t>มาตรฐาน/ตัวชี้วัด</a:t>
              </a:r>
            </a:p>
          </p:txBody>
        </p:sp>
        <p:sp>
          <p:nvSpPr>
            <p:cNvPr id="26" name="สี่เหลี่ยมผืนผ้า 4">
              <a:extLst/>
            </p:cNvPr>
            <p:cNvSpPr/>
            <p:nvPr/>
          </p:nvSpPr>
          <p:spPr>
            <a:xfrm>
              <a:off x="755466" y="3638227"/>
              <a:ext cx="2705272" cy="792204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th-TH" sz="3200" b="1" dirty="0">
                  <a:solidFill>
                    <a:prstClr val="black"/>
                  </a:solidFill>
                  <a:latin typeface="TH SarabunPSK" pitchFamily="34" charset="-34"/>
                  <a:cs typeface="TH SarabunPSK" pitchFamily="34" charset="-34"/>
                </a:rPr>
                <a:t>มาตรฐาน/ตัวชี้วัด</a:t>
              </a:r>
            </a:p>
          </p:txBody>
        </p:sp>
        <p:sp>
          <p:nvSpPr>
            <p:cNvPr id="155665" name="TextBox 8"/>
            <p:cNvSpPr txBox="1">
              <a:spLocks noChangeArrowheads="1"/>
            </p:cNvSpPr>
            <p:nvPr/>
          </p:nvSpPr>
          <p:spPr bwMode="auto">
            <a:xfrm>
              <a:off x="3851920" y="2329716"/>
              <a:ext cx="1411181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th-TH" altLang="th-TH" b="1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เชื่อมโยง</a:t>
              </a:r>
            </a:p>
          </p:txBody>
        </p:sp>
        <p:sp>
          <p:nvSpPr>
            <p:cNvPr id="155666" name="TextBox 26"/>
            <p:cNvSpPr txBox="1">
              <a:spLocks noChangeArrowheads="1"/>
            </p:cNvSpPr>
            <p:nvPr/>
          </p:nvSpPr>
          <p:spPr bwMode="auto">
            <a:xfrm>
              <a:off x="3837430" y="3383414"/>
              <a:ext cx="1411181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th-TH" altLang="th-TH" b="1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เชื่อมโยง</a:t>
              </a:r>
            </a:p>
          </p:txBody>
        </p:sp>
        <p:sp>
          <p:nvSpPr>
            <p:cNvPr id="155667" name="TextBox 27"/>
            <p:cNvSpPr txBox="1">
              <a:spLocks noChangeArrowheads="1"/>
            </p:cNvSpPr>
            <p:nvPr/>
          </p:nvSpPr>
          <p:spPr bwMode="auto">
            <a:xfrm>
              <a:off x="3779912" y="4476927"/>
              <a:ext cx="1411181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th-TH" altLang="th-TH" b="1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เชื่อมโยง</a:t>
              </a:r>
            </a:p>
          </p:txBody>
        </p:sp>
      </p:grpSp>
      <p:sp>
        <p:nvSpPr>
          <p:cNvPr id="155651" name="Rectangle 31"/>
          <p:cNvSpPr>
            <a:spLocks noChangeArrowheads="1"/>
          </p:cNvSpPr>
          <p:nvPr/>
        </p:nvSpPr>
        <p:spPr bwMode="auto">
          <a:xfrm>
            <a:off x="755650" y="327025"/>
            <a:ext cx="77771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th-TH" altLang="th-TH" sz="4000" b="1">
                <a:solidFill>
                  <a:srgbClr val="FFC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ตัวชี้วัด </a:t>
            </a:r>
            <a:r>
              <a:rPr lang="en-US" altLang="th-TH" sz="4000" b="1">
                <a:solidFill>
                  <a:srgbClr val="FFC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LNR </a:t>
            </a:r>
            <a:r>
              <a:rPr lang="th-TH" altLang="th-TH" sz="4000" b="1">
                <a:solidFill>
                  <a:srgbClr val="FFC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กับมาตรฐาน/ตัวชี้วัดของหลักสูตร</a:t>
            </a:r>
          </a:p>
        </p:txBody>
      </p:sp>
    </p:spTree>
    <p:extLst>
      <p:ext uri="{BB962C8B-B14F-4D97-AF65-F5344CB8AC3E}">
        <p14:creationId xmlns:p14="http://schemas.microsoft.com/office/powerpoint/2010/main" val="2709200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ชื่อเรื่อง 2"/>
          <p:cNvSpPr txBox="1">
            <a:spLocks/>
          </p:cNvSpPr>
          <p:nvPr/>
        </p:nvSpPr>
        <p:spPr bwMode="auto">
          <a:xfrm>
            <a:off x="0" y="188640"/>
            <a:ext cx="9144000" cy="1167594"/>
          </a:xfrm>
          <a:prstGeom prst="rect">
            <a:avLst/>
          </a:prstGeom>
          <a:solidFill>
            <a:schemeClr val="accent6">
              <a:lumMod val="60000"/>
              <a:lumOff val="40000"/>
              <a:alpha val="99000"/>
            </a:schemeClr>
          </a:solidFill>
          <a:ln w="38100">
            <a:noFill/>
          </a:ln>
          <a:scene3d>
            <a:camera prst="orthographicFront"/>
            <a:lightRig rig="threePt" dir="t"/>
          </a:scene3d>
          <a:sp3d>
            <a:bevelB w="114300" prst="artDeco"/>
          </a:sp3d>
          <a:extLst/>
        </p:spPr>
        <p:txBody>
          <a:bodyPr anchor="ctr"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th-TH" altLang="th-TH" sz="4050" b="1" dirty="0">
                <a:solidFill>
                  <a:srgbClr val="002060"/>
                </a:solidFill>
                <a:effectLst>
                  <a:glow rad="2667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เอกสาร</a:t>
            </a:r>
            <a:r>
              <a:rPr lang="th-TH" altLang="th-TH" sz="4050" b="1" dirty="0" smtClean="0">
                <a:solidFill>
                  <a:srgbClr val="002060"/>
                </a:solidFill>
                <a:effectLst>
                  <a:glow rad="2667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ระดับศูนย์สอบ</a:t>
            </a:r>
            <a:endParaRPr lang="th-TH" altLang="th-TH" sz="4050" b="1" dirty="0">
              <a:solidFill>
                <a:srgbClr val="002060"/>
              </a:solidFill>
              <a:effectLst>
                <a:glow rad="266700">
                  <a:prstClr val="white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110160" y="1580847"/>
            <a:ext cx="5119541" cy="757199"/>
            <a:chOff x="2110160" y="1580847"/>
            <a:chExt cx="5119541" cy="757199"/>
          </a:xfrm>
        </p:grpSpPr>
        <p:grpSp>
          <p:nvGrpSpPr>
            <p:cNvPr id="2" name="Group 1"/>
            <p:cNvGrpSpPr/>
            <p:nvPr/>
          </p:nvGrpSpPr>
          <p:grpSpPr>
            <a:xfrm>
              <a:off x="2110160" y="1580847"/>
              <a:ext cx="5119541" cy="757199"/>
              <a:chOff x="2044747" y="2402887"/>
              <a:chExt cx="5119541" cy="757199"/>
            </a:xfrm>
          </p:grpSpPr>
          <p:sp>
            <p:nvSpPr>
              <p:cNvPr id="7" name="สี่เหลี่ยมผืนผ้ามุมมน 6"/>
              <p:cNvSpPr/>
              <p:nvPr/>
            </p:nvSpPr>
            <p:spPr>
              <a:xfrm>
                <a:off x="2044747" y="2467963"/>
                <a:ext cx="5119541" cy="655219"/>
              </a:xfrm>
              <a:prstGeom prst="roundRect">
                <a:avLst>
                  <a:gd name="adj" fmla="val 50000"/>
                </a:avLst>
              </a:prstGeom>
              <a:solidFill>
                <a:srgbClr val="009900"/>
              </a:solidFill>
              <a:ln>
                <a:solidFill>
                  <a:srgbClr val="006600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1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8" name="วงรี 7"/>
              <p:cNvSpPr/>
              <p:nvPr/>
            </p:nvSpPr>
            <p:spPr>
              <a:xfrm>
                <a:off x="2044748" y="2402887"/>
                <a:ext cx="756175" cy="75719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100">
                  <a:solidFill>
                    <a:prstClr val="white"/>
                  </a:solidFill>
                </a:endParaRPr>
              </a:p>
            </p:txBody>
          </p:sp>
          <p:sp>
            <p:nvSpPr>
              <p:cNvPr id="9" name="วงรี 8"/>
              <p:cNvSpPr/>
              <p:nvPr/>
            </p:nvSpPr>
            <p:spPr>
              <a:xfrm>
                <a:off x="2112247" y="2486827"/>
                <a:ext cx="604940" cy="605759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3300" b="1" strike="sngStrike" dirty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0" name="กล่องข้อความ 9"/>
            <p:cNvSpPr txBox="1"/>
            <p:nvPr/>
          </p:nvSpPr>
          <p:spPr>
            <a:xfrm>
              <a:off x="3050433" y="1664787"/>
              <a:ext cx="348490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0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คู่มือการบริหารจัดการสอบ </a:t>
              </a:r>
              <a:r>
                <a:rPr lang="en-US" sz="30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NT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2042660" y="5991945"/>
            <a:ext cx="5058680" cy="757199"/>
            <a:chOff x="2075177" y="3466930"/>
            <a:chExt cx="5058680" cy="757199"/>
          </a:xfrm>
        </p:grpSpPr>
        <p:grpSp>
          <p:nvGrpSpPr>
            <p:cNvPr id="3" name="Group 2"/>
            <p:cNvGrpSpPr/>
            <p:nvPr/>
          </p:nvGrpSpPr>
          <p:grpSpPr>
            <a:xfrm>
              <a:off x="2075177" y="3466930"/>
              <a:ext cx="5058680" cy="757199"/>
              <a:chOff x="2105608" y="4453999"/>
              <a:chExt cx="5058680" cy="757199"/>
            </a:xfrm>
          </p:grpSpPr>
          <p:sp>
            <p:nvSpPr>
              <p:cNvPr id="14" name="สี่เหลี่ยมผืนผ้ามุมมน 13"/>
              <p:cNvSpPr/>
              <p:nvPr/>
            </p:nvSpPr>
            <p:spPr>
              <a:xfrm>
                <a:off x="2105608" y="4519076"/>
                <a:ext cx="5058680" cy="655219"/>
              </a:xfrm>
              <a:prstGeom prst="roundRect">
                <a:avLst>
                  <a:gd name="adj" fmla="val 50000"/>
                </a:avLst>
              </a:prstGeom>
              <a:solidFill>
                <a:srgbClr val="FFC000"/>
              </a:solidFill>
              <a:ln>
                <a:solidFill>
                  <a:srgbClr val="F79B4F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th-TH" sz="2700" dirty="0">
                    <a:solidFill>
                      <a:prstClr val="black"/>
                    </a:solidFill>
                  </a:rPr>
                  <a:t>ว</a:t>
                </a:r>
              </a:p>
            </p:txBody>
          </p:sp>
          <p:sp>
            <p:nvSpPr>
              <p:cNvPr id="15" name="วงรี 14"/>
              <p:cNvSpPr/>
              <p:nvPr/>
            </p:nvSpPr>
            <p:spPr>
              <a:xfrm>
                <a:off x="2105608" y="4453999"/>
                <a:ext cx="756175" cy="757199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700">
                  <a:solidFill>
                    <a:prstClr val="white"/>
                  </a:solidFill>
                </a:endParaRPr>
              </a:p>
            </p:txBody>
          </p:sp>
          <p:sp>
            <p:nvSpPr>
              <p:cNvPr id="16" name="วงรี 15"/>
              <p:cNvSpPr/>
              <p:nvPr/>
            </p:nvSpPr>
            <p:spPr>
              <a:xfrm>
                <a:off x="2173108" y="4537939"/>
                <a:ext cx="604940" cy="605759"/>
              </a:xfrm>
              <a:prstGeom prst="ellipse">
                <a:avLst/>
              </a:prstGeom>
              <a:solidFill>
                <a:srgbClr val="F79B4F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30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17" name="กล่องข้อความ 16"/>
            <p:cNvSpPr txBox="1"/>
            <p:nvPr/>
          </p:nvSpPr>
          <p:spPr>
            <a:xfrm>
              <a:off x="2886097" y="3549533"/>
              <a:ext cx="424776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0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เอกสารธุรการ</a:t>
              </a:r>
              <a:r>
                <a:rPr lang="th-TH" sz="3000" b="1" dirty="0" smtClean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ประจำศูนย์สอบ (</a:t>
              </a:r>
              <a:r>
                <a:rPr lang="en-US" sz="3000" b="1" dirty="0" smtClean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NT 3)</a:t>
              </a:r>
              <a:endParaRPr lang="th-TH" sz="3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pic>
        <p:nvPicPr>
          <p:cNvPr id="19" name="รูปภาพ 17306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326" y="2482639"/>
            <a:ext cx="2471547" cy="336471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283968" y="3074016"/>
            <a:ext cx="446449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th-TH" b="1" dirty="0">
                <a:solidFill>
                  <a:prstClr val="black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</a:t>
            </a:r>
            <a:r>
              <a:rPr lang="th-TH" altLang="th-TH" b="1" dirty="0">
                <a:solidFill>
                  <a:prstClr val="black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เอกสารคู่มือการบริหารจัดการสอบ </a:t>
            </a:r>
            <a:r>
              <a:rPr lang="en-US" altLang="th-TH" b="1" dirty="0">
                <a:solidFill>
                  <a:prstClr val="black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NT </a:t>
            </a:r>
            <a:r>
              <a:rPr lang="th-TH" altLang="th-TH" b="1" dirty="0" smtClean="0">
                <a:solidFill>
                  <a:prstClr val="black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(ศูนย์สอบ</a:t>
            </a:r>
            <a:r>
              <a:rPr lang="th-TH" altLang="th-TH" b="1" dirty="0">
                <a:solidFill>
                  <a:prstClr val="black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) </a:t>
            </a:r>
            <a:endParaRPr lang="th-TH" altLang="th-TH" b="1" dirty="0" smtClean="0">
              <a:solidFill>
                <a:prstClr val="black"/>
              </a:solidFill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r>
              <a:rPr lang="th-TH" altLang="th-TH" b="1" dirty="0" err="1" smtClean="0">
                <a:solidFill>
                  <a:prstClr val="black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สพฐ</a:t>
            </a:r>
            <a:r>
              <a:rPr lang="th-TH" altLang="th-TH" b="1" dirty="0" smtClean="0">
                <a:solidFill>
                  <a:prstClr val="black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. พิมพ์และจัดส่งไปยังศูนย์สอบ  </a:t>
            </a:r>
          </a:p>
          <a:p>
            <a:r>
              <a:rPr lang="th-TH" altLang="th-TH" b="1" dirty="0" smtClean="0">
                <a:solidFill>
                  <a:srgbClr val="C00000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ศูนย์สอบละ 20 </a:t>
            </a:r>
            <a:r>
              <a:rPr lang="th-TH" altLang="th-TH" b="1" dirty="0">
                <a:solidFill>
                  <a:srgbClr val="C00000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เล่ม </a:t>
            </a:r>
            <a:endParaRPr lang="th-TH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907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ชื่อเรื่อง 2"/>
          <p:cNvSpPr txBox="1">
            <a:spLocks/>
          </p:cNvSpPr>
          <p:nvPr/>
        </p:nvSpPr>
        <p:spPr bwMode="auto">
          <a:xfrm>
            <a:off x="0" y="857250"/>
            <a:ext cx="9144000" cy="1167594"/>
          </a:xfrm>
          <a:prstGeom prst="rect">
            <a:avLst/>
          </a:prstGeom>
          <a:solidFill>
            <a:srgbClr val="00B0F0">
              <a:alpha val="99000"/>
            </a:srgbClr>
          </a:solidFill>
          <a:ln w="38100">
            <a:noFill/>
          </a:ln>
          <a:scene3d>
            <a:camera prst="orthographicFront"/>
            <a:lightRig rig="threePt" dir="t"/>
          </a:scene3d>
          <a:sp3d>
            <a:bevelB w="114300" prst="artDeco"/>
          </a:sp3d>
          <a:extLst/>
        </p:spPr>
        <p:txBody>
          <a:bodyPr anchor="ctr"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th-TH" altLang="th-TH" sz="4050" b="1" dirty="0">
                <a:solidFill>
                  <a:srgbClr val="002060"/>
                </a:solidFill>
                <a:effectLst>
                  <a:glow rad="2667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เอกสารระดับสนามสอบ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044747" y="2402887"/>
            <a:ext cx="5119541" cy="757199"/>
            <a:chOff x="2044747" y="2402887"/>
            <a:chExt cx="5119541" cy="757199"/>
          </a:xfrm>
        </p:grpSpPr>
        <p:sp>
          <p:nvSpPr>
            <p:cNvPr id="7" name="สี่เหลี่ยมผืนผ้ามุมมน 6"/>
            <p:cNvSpPr/>
            <p:nvPr/>
          </p:nvSpPr>
          <p:spPr>
            <a:xfrm>
              <a:off x="2044747" y="2467963"/>
              <a:ext cx="5119541" cy="655219"/>
            </a:xfrm>
            <a:prstGeom prst="roundRect">
              <a:avLst>
                <a:gd name="adj" fmla="val 50000"/>
              </a:avLst>
            </a:prstGeom>
            <a:solidFill>
              <a:srgbClr val="009900"/>
            </a:solidFill>
            <a:ln>
              <a:solidFill>
                <a:srgbClr val="00660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100" dirty="0">
                <a:solidFill>
                  <a:schemeClr val="bg1"/>
                </a:solidFill>
              </a:endParaRPr>
            </a:p>
          </p:txBody>
        </p:sp>
        <p:sp>
          <p:nvSpPr>
            <p:cNvPr id="8" name="วงรี 7"/>
            <p:cNvSpPr/>
            <p:nvPr/>
          </p:nvSpPr>
          <p:spPr>
            <a:xfrm>
              <a:off x="2044748" y="2402887"/>
              <a:ext cx="756175" cy="75719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100">
                <a:solidFill>
                  <a:prstClr val="white"/>
                </a:solidFill>
              </a:endParaRPr>
            </a:p>
          </p:txBody>
        </p:sp>
        <p:sp>
          <p:nvSpPr>
            <p:cNvPr id="9" name="วงรี 8"/>
            <p:cNvSpPr/>
            <p:nvPr/>
          </p:nvSpPr>
          <p:spPr>
            <a:xfrm>
              <a:off x="2112247" y="2486827"/>
              <a:ext cx="604940" cy="605759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3300" b="1" strike="sngStrike" dirty="0">
                <a:solidFill>
                  <a:prstClr val="white"/>
                </a:solidFill>
              </a:endParaRPr>
            </a:p>
          </p:txBody>
        </p:sp>
        <p:sp>
          <p:nvSpPr>
            <p:cNvPr id="10" name="กล่องข้อความ 9"/>
            <p:cNvSpPr txBox="1"/>
            <p:nvPr/>
          </p:nvSpPr>
          <p:spPr>
            <a:xfrm>
              <a:off x="3015452" y="2477315"/>
              <a:ext cx="348490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คู่มือการบริหารจัดการสอบ </a:t>
              </a:r>
              <a:r>
                <a:rPr lang="en-US" sz="3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NT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2044747" y="5445224"/>
            <a:ext cx="5058680" cy="757199"/>
            <a:chOff x="2105608" y="4453999"/>
            <a:chExt cx="5058680" cy="757199"/>
          </a:xfrm>
        </p:grpSpPr>
        <p:sp>
          <p:nvSpPr>
            <p:cNvPr id="14" name="สี่เหลี่ยมผืนผ้ามุมมน 13"/>
            <p:cNvSpPr/>
            <p:nvPr/>
          </p:nvSpPr>
          <p:spPr>
            <a:xfrm>
              <a:off x="2105608" y="4519076"/>
              <a:ext cx="5058680" cy="655219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  <a:ln>
              <a:solidFill>
                <a:srgbClr val="F79B4F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th-TH" sz="2700" dirty="0">
                  <a:solidFill>
                    <a:prstClr val="black"/>
                  </a:solidFill>
                </a:rPr>
                <a:t>ว</a:t>
              </a:r>
            </a:p>
          </p:txBody>
        </p:sp>
        <p:sp>
          <p:nvSpPr>
            <p:cNvPr id="15" name="วงรี 14"/>
            <p:cNvSpPr/>
            <p:nvPr/>
          </p:nvSpPr>
          <p:spPr>
            <a:xfrm>
              <a:off x="2105608" y="4453999"/>
              <a:ext cx="756175" cy="757199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700">
                <a:solidFill>
                  <a:prstClr val="white"/>
                </a:solidFill>
              </a:endParaRPr>
            </a:p>
          </p:txBody>
        </p:sp>
        <p:sp>
          <p:nvSpPr>
            <p:cNvPr id="16" name="วงรี 15"/>
            <p:cNvSpPr/>
            <p:nvPr/>
          </p:nvSpPr>
          <p:spPr>
            <a:xfrm>
              <a:off x="2173108" y="4537939"/>
              <a:ext cx="604940" cy="605759"/>
            </a:xfrm>
            <a:prstGeom prst="ellipse">
              <a:avLst/>
            </a:prstGeom>
            <a:solidFill>
              <a:srgbClr val="F79B4F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3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7" name="กล่องข้อความ 16"/>
            <p:cNvSpPr txBox="1"/>
            <p:nvPr/>
          </p:nvSpPr>
          <p:spPr>
            <a:xfrm>
              <a:off x="2929282" y="4567141"/>
              <a:ext cx="374361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0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เอกสารธุรการประจำสนามสอบ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2052972" y="4399993"/>
            <a:ext cx="5111316" cy="757199"/>
            <a:chOff x="2052972" y="3427885"/>
            <a:chExt cx="5111316" cy="757199"/>
          </a:xfrm>
        </p:grpSpPr>
        <p:sp>
          <p:nvSpPr>
            <p:cNvPr id="4" name="สี่เหลี่ยมผืนผ้ามุมมน 3"/>
            <p:cNvSpPr/>
            <p:nvPr/>
          </p:nvSpPr>
          <p:spPr>
            <a:xfrm>
              <a:off x="2052972" y="3492962"/>
              <a:ext cx="5111316" cy="655219"/>
            </a:xfrm>
            <a:prstGeom prst="roundRect">
              <a:avLst>
                <a:gd name="adj" fmla="val 50000"/>
              </a:avLst>
            </a:prstGeom>
            <a:solidFill>
              <a:srgbClr val="FF6699"/>
            </a:solidFill>
            <a:ln>
              <a:solidFill>
                <a:srgbClr val="FF0066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3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5" name="วงรี 4"/>
            <p:cNvSpPr/>
            <p:nvPr/>
          </p:nvSpPr>
          <p:spPr>
            <a:xfrm>
              <a:off x="2052972" y="3427885"/>
              <a:ext cx="756175" cy="757199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100">
                <a:solidFill>
                  <a:prstClr val="white"/>
                </a:solidFill>
              </a:endParaRPr>
            </a:p>
          </p:txBody>
        </p:sp>
        <p:sp>
          <p:nvSpPr>
            <p:cNvPr id="6" name="วงรี 5"/>
            <p:cNvSpPr/>
            <p:nvPr/>
          </p:nvSpPr>
          <p:spPr>
            <a:xfrm>
              <a:off x="2120471" y="3511825"/>
              <a:ext cx="604940" cy="605759"/>
            </a:xfrm>
            <a:prstGeom prst="ellipse">
              <a:avLst/>
            </a:prstGeom>
            <a:solidFill>
              <a:srgbClr val="FF0066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33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0" name="กล่องข้อความ 19"/>
            <p:cNvSpPr txBox="1"/>
            <p:nvPr/>
          </p:nvSpPr>
          <p:spPr>
            <a:xfrm>
              <a:off x="3015452" y="3530274"/>
              <a:ext cx="318635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0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ข้อสอบและกระดาษคำตอบ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2012229" y="3391881"/>
            <a:ext cx="5119541" cy="757199"/>
            <a:chOff x="2044747" y="2402887"/>
            <a:chExt cx="5119541" cy="757199"/>
          </a:xfrm>
        </p:grpSpPr>
        <p:sp>
          <p:nvSpPr>
            <p:cNvPr id="19" name="สี่เหลี่ยมผืนผ้ามุมมน 6"/>
            <p:cNvSpPr/>
            <p:nvPr/>
          </p:nvSpPr>
          <p:spPr>
            <a:xfrm>
              <a:off x="2044747" y="2467963"/>
              <a:ext cx="5119541" cy="655219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75000"/>
              </a:schemeClr>
            </a:solidFill>
            <a:ln>
              <a:solidFill>
                <a:srgbClr val="00660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100" dirty="0">
                <a:solidFill>
                  <a:schemeClr val="bg1"/>
                </a:solidFill>
              </a:endParaRPr>
            </a:p>
          </p:txBody>
        </p:sp>
        <p:sp>
          <p:nvSpPr>
            <p:cNvPr id="21" name="วงรี 7"/>
            <p:cNvSpPr/>
            <p:nvPr/>
          </p:nvSpPr>
          <p:spPr>
            <a:xfrm>
              <a:off x="2044748" y="2402887"/>
              <a:ext cx="756175" cy="75719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100">
                <a:solidFill>
                  <a:prstClr val="white"/>
                </a:solidFill>
              </a:endParaRPr>
            </a:p>
          </p:txBody>
        </p:sp>
        <p:sp>
          <p:nvSpPr>
            <p:cNvPr id="22" name="วงรี 8"/>
            <p:cNvSpPr/>
            <p:nvPr/>
          </p:nvSpPr>
          <p:spPr>
            <a:xfrm>
              <a:off x="2112247" y="2486827"/>
              <a:ext cx="604940" cy="605759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3300" b="1" strike="sngStrike" dirty="0">
                <a:solidFill>
                  <a:prstClr val="white"/>
                </a:solidFill>
              </a:endParaRPr>
            </a:p>
          </p:txBody>
        </p:sp>
        <p:sp>
          <p:nvSpPr>
            <p:cNvPr id="23" name="กล่องข้อความ 9"/>
            <p:cNvSpPr txBox="1"/>
            <p:nvPr/>
          </p:nvSpPr>
          <p:spPr>
            <a:xfrm>
              <a:off x="2757929" y="2507206"/>
              <a:ext cx="437801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แผ่นพับแนวปฏิบัติสำหรับกรรมการ</a:t>
              </a:r>
              <a:endPara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45371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กล่องข้อความ 3"/>
          <p:cNvSpPr txBox="1">
            <a:spLocks noChangeArrowheads="1"/>
          </p:cNvSpPr>
          <p:nvPr/>
        </p:nvSpPr>
        <p:spPr bwMode="auto">
          <a:xfrm>
            <a:off x="827584" y="404664"/>
            <a:ext cx="7488832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Clr>
                <a:srgbClr val="660033"/>
              </a:buClr>
              <a:buFontTx/>
              <a:buNone/>
            </a:pPr>
            <a:r>
              <a:rPr lang="th-TH" altLang="th-TH" sz="4500" b="1" dirty="0">
                <a:solidFill>
                  <a:prstClr val="black"/>
                </a:solidFill>
                <a:effectLst>
                  <a:glow rad="76200">
                    <a:srgbClr val="FF3399"/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คู่มือการบริหารจัดการสอบ </a:t>
            </a:r>
            <a:r>
              <a:rPr lang="en-US" altLang="th-TH" sz="4500" b="1" dirty="0" smtClean="0">
                <a:solidFill>
                  <a:prstClr val="black"/>
                </a:solidFill>
                <a:effectLst>
                  <a:glow rad="76200">
                    <a:srgbClr val="FF3399"/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NT </a:t>
            </a:r>
            <a:r>
              <a:rPr lang="th-TH" altLang="th-TH" sz="4500" b="1" dirty="0" smtClean="0">
                <a:solidFill>
                  <a:prstClr val="black"/>
                </a:solidFill>
                <a:effectLst>
                  <a:glow rad="76200">
                    <a:srgbClr val="FF3399"/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(สนามสอบ)</a:t>
            </a:r>
            <a:endParaRPr lang="th-TH" altLang="th-TH" sz="4500" b="1" dirty="0">
              <a:solidFill>
                <a:prstClr val="black"/>
              </a:solidFill>
              <a:effectLst>
                <a:glow rad="76200">
                  <a:srgbClr val="FF3399"/>
                </a:glo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41315" name="สี่เหลี่ยมผืนผ้า 5"/>
          <p:cNvSpPr>
            <a:spLocks noChangeArrowheads="1"/>
          </p:cNvSpPr>
          <p:nvPr/>
        </p:nvSpPr>
        <p:spPr bwMode="auto">
          <a:xfrm>
            <a:off x="3815916" y="2294335"/>
            <a:ext cx="4932548" cy="3000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th-TH" altLang="th-TH" sz="2700" b="1" dirty="0">
                <a:solidFill>
                  <a:prstClr val="black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  </a:t>
            </a:r>
            <a:r>
              <a:rPr lang="en-US" altLang="th-TH" sz="2700" b="1" dirty="0">
                <a:solidFill>
                  <a:prstClr val="black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  </a:t>
            </a:r>
            <a:r>
              <a:rPr lang="th-TH" altLang="th-TH" sz="2700" b="1" dirty="0">
                <a:solidFill>
                  <a:prstClr val="black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เอกสารคู่มือการบริหารจัดการสอบ </a:t>
            </a:r>
            <a:r>
              <a:rPr lang="en-US" altLang="th-TH" sz="2700" b="1" dirty="0">
                <a:solidFill>
                  <a:prstClr val="black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NT </a:t>
            </a:r>
            <a:r>
              <a:rPr lang="th-TH" altLang="th-TH" sz="2700" b="1" dirty="0" smtClean="0">
                <a:solidFill>
                  <a:prstClr val="black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(สนามสอบ) </a:t>
            </a:r>
            <a:r>
              <a:rPr lang="th-TH" altLang="th-TH" sz="2700" b="1" dirty="0" err="1" smtClean="0">
                <a:solidFill>
                  <a:prstClr val="black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สพฐ</a:t>
            </a:r>
            <a:r>
              <a:rPr lang="th-TH" altLang="th-TH" sz="2700" b="1" dirty="0" smtClean="0">
                <a:solidFill>
                  <a:prstClr val="black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. พิมพ์และจัดส่งไปยังศูนย์สอบเพื่อแจกจ่ายให้แก่สนามสอบ </a:t>
            </a:r>
          </a:p>
          <a:p>
            <a:pPr marL="457200" indent="-457200">
              <a:spcBef>
                <a:spcPct val="0"/>
              </a:spcBef>
            </a:pPr>
            <a:r>
              <a:rPr lang="th-TH" altLang="th-TH" sz="2700" b="1" dirty="0" smtClean="0">
                <a:solidFill>
                  <a:prstClr val="black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ศูนย์</a:t>
            </a:r>
            <a:r>
              <a:rPr lang="th-TH" altLang="th-TH" sz="2700" b="1" dirty="0">
                <a:solidFill>
                  <a:prstClr val="black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สอบ</a:t>
            </a:r>
            <a:r>
              <a:rPr lang="th-TH" altLang="th-TH" sz="2700" b="1" dirty="0" smtClean="0">
                <a:solidFill>
                  <a:prstClr val="black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ละ 20 </a:t>
            </a:r>
            <a:r>
              <a:rPr lang="th-TH" altLang="th-TH" sz="2700" b="1" dirty="0">
                <a:solidFill>
                  <a:prstClr val="black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เล่ม </a:t>
            </a:r>
            <a:endParaRPr lang="th-TH" altLang="th-TH" sz="2700" b="1" dirty="0" smtClean="0">
              <a:solidFill>
                <a:prstClr val="black"/>
              </a:solidFill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 marL="457200" indent="-457200">
              <a:spcBef>
                <a:spcPct val="0"/>
              </a:spcBef>
            </a:pPr>
            <a:r>
              <a:rPr lang="th-TH" altLang="th-TH" sz="2700" b="1" dirty="0" smtClean="0">
                <a:solidFill>
                  <a:prstClr val="black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สนาม</a:t>
            </a:r>
            <a:r>
              <a:rPr lang="th-TH" altLang="th-TH" sz="2700" b="1" dirty="0">
                <a:solidFill>
                  <a:prstClr val="black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สอบละ </a:t>
            </a:r>
            <a:r>
              <a:rPr lang="th-TH" altLang="th-TH" sz="2700" b="1" dirty="0" smtClean="0">
                <a:solidFill>
                  <a:prstClr val="black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2 เล่ม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th-TH" altLang="th-TH" sz="2700" b="1" dirty="0" smtClean="0">
                <a:solidFill>
                  <a:srgbClr val="C00000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(</a:t>
            </a:r>
            <a:r>
              <a:rPr lang="th-TH" altLang="th-TH" sz="2700" b="1" dirty="0">
                <a:solidFill>
                  <a:srgbClr val="C00000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สนามสอบต้องได้รับเอกสารคู่มือ</a:t>
            </a:r>
            <a:r>
              <a:rPr lang="en-US" altLang="th-TH" sz="2700" b="1" dirty="0">
                <a:solidFill>
                  <a:srgbClr val="C00000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                     </a:t>
            </a:r>
            <a:r>
              <a:rPr lang="th-TH" altLang="th-TH" sz="2700" b="1" dirty="0" err="1">
                <a:solidFill>
                  <a:srgbClr val="C00000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การจัด</a:t>
            </a:r>
            <a:r>
              <a:rPr lang="th-TH" altLang="th-TH" sz="2700" b="1" dirty="0">
                <a:solidFill>
                  <a:srgbClr val="C00000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สอบจากศูนย์สอบก่อนสอบอย่างน้อย 1 วัน)</a:t>
            </a:r>
            <a:endParaRPr lang="th-TH" altLang="th-TH" sz="4050" b="1" dirty="0">
              <a:solidFill>
                <a:srgbClr val="C00000"/>
              </a:solidFill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</p:txBody>
      </p:sp>
      <p:pic>
        <p:nvPicPr>
          <p:cNvPr id="5" name="รูปภาพ 173067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628800"/>
            <a:ext cx="3014561" cy="420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655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กล่องข้อความ 3"/>
          <p:cNvSpPr txBox="1">
            <a:spLocks noChangeArrowheads="1"/>
          </p:cNvSpPr>
          <p:nvPr/>
        </p:nvSpPr>
        <p:spPr bwMode="auto">
          <a:xfrm>
            <a:off x="827584" y="404664"/>
            <a:ext cx="7488832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Clr>
                <a:srgbClr val="660033"/>
              </a:buClr>
              <a:buFontTx/>
              <a:buNone/>
            </a:pPr>
            <a:r>
              <a:rPr lang="th-TH" altLang="th-TH" sz="4500" b="1" dirty="0" smtClean="0">
                <a:solidFill>
                  <a:prstClr val="black"/>
                </a:solidFill>
                <a:effectLst>
                  <a:glow rad="76200">
                    <a:srgbClr val="FF3399"/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แผ่นพับแนวปฏิบัติสำหรับกรรมการ</a:t>
            </a:r>
          </a:p>
          <a:p>
            <a:pPr algn="ctr">
              <a:spcBef>
                <a:spcPct val="0"/>
              </a:spcBef>
              <a:buClr>
                <a:srgbClr val="660033"/>
              </a:buClr>
              <a:buFontTx/>
              <a:buNone/>
            </a:pPr>
            <a:r>
              <a:rPr lang="th-TH" altLang="th-TH" sz="4500" b="1" dirty="0" smtClean="0">
                <a:solidFill>
                  <a:prstClr val="black"/>
                </a:solidFill>
                <a:effectLst>
                  <a:glow rad="76200">
                    <a:srgbClr val="FF3399"/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ระดับสนามสอบ</a:t>
            </a:r>
            <a:endParaRPr lang="th-TH" altLang="th-TH" sz="4500" b="1" dirty="0">
              <a:solidFill>
                <a:prstClr val="black"/>
              </a:solidFill>
              <a:effectLst>
                <a:glow rad="76200">
                  <a:srgbClr val="FF3399"/>
                </a:glo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41315" name="สี่เหลี่ยมผืนผ้า 5"/>
          <p:cNvSpPr>
            <a:spLocks noChangeArrowheads="1"/>
          </p:cNvSpPr>
          <p:nvPr/>
        </p:nvSpPr>
        <p:spPr bwMode="auto">
          <a:xfrm>
            <a:off x="359532" y="4437112"/>
            <a:ext cx="8424936" cy="216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th-TH" altLang="th-TH" sz="2700" b="1" dirty="0">
                <a:solidFill>
                  <a:prstClr val="black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  </a:t>
            </a:r>
            <a:r>
              <a:rPr lang="en-US" altLang="th-TH" sz="2700" b="1" dirty="0">
                <a:solidFill>
                  <a:prstClr val="black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  </a:t>
            </a:r>
            <a:r>
              <a:rPr lang="th-TH" altLang="th-TH" sz="2700" b="1" dirty="0" smtClean="0">
                <a:solidFill>
                  <a:prstClr val="black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แผ่นพับแนวปฏิบัติสำหรับกรรมการระดับสนามสอบ </a:t>
            </a:r>
            <a:r>
              <a:rPr lang="th-TH" altLang="th-TH" sz="2700" b="1" dirty="0" err="1" smtClean="0">
                <a:solidFill>
                  <a:prstClr val="black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สพฐ</a:t>
            </a:r>
            <a:r>
              <a:rPr lang="th-TH" altLang="th-TH" sz="2700" b="1" dirty="0" smtClean="0">
                <a:solidFill>
                  <a:prstClr val="black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. พิมพ์และจัดส่งไปยังศูนย์สอบเพื่อแจกจ่ายให้แก่สนามสอบ </a:t>
            </a:r>
          </a:p>
          <a:p>
            <a:pPr marL="457200" indent="-457200">
              <a:spcBef>
                <a:spcPct val="0"/>
              </a:spcBef>
            </a:pPr>
            <a:r>
              <a:rPr lang="th-TH" altLang="th-TH" sz="2700" b="1" dirty="0" smtClean="0">
                <a:solidFill>
                  <a:prstClr val="black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ศูนย์</a:t>
            </a:r>
            <a:r>
              <a:rPr lang="th-TH" altLang="th-TH" sz="2700" b="1" dirty="0">
                <a:solidFill>
                  <a:prstClr val="black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สอบ</a:t>
            </a:r>
            <a:r>
              <a:rPr lang="th-TH" altLang="th-TH" sz="2700" b="1" dirty="0" smtClean="0">
                <a:solidFill>
                  <a:prstClr val="black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ละ 20 แผ่น </a:t>
            </a:r>
          </a:p>
          <a:p>
            <a:pPr marL="457200" indent="-457200">
              <a:spcBef>
                <a:spcPct val="0"/>
              </a:spcBef>
            </a:pPr>
            <a:r>
              <a:rPr lang="th-TH" altLang="th-TH" sz="2700" b="1" dirty="0" smtClean="0">
                <a:solidFill>
                  <a:prstClr val="black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ห้องสอบละ 1 แผ่น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th-TH" altLang="th-TH" sz="2700" b="1" dirty="0" smtClean="0">
                <a:solidFill>
                  <a:srgbClr val="C00000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(</a:t>
            </a:r>
            <a:r>
              <a:rPr lang="th-TH" altLang="th-TH" sz="2700" b="1" dirty="0">
                <a:solidFill>
                  <a:srgbClr val="C00000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สนามสอบต้องได้รับ</a:t>
            </a:r>
            <a:r>
              <a:rPr lang="th-TH" altLang="th-TH" sz="2700" b="1" dirty="0" smtClean="0">
                <a:solidFill>
                  <a:srgbClr val="C00000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เอกสารแผ่นพับแนวปฏิบัติจาก</a:t>
            </a:r>
            <a:r>
              <a:rPr lang="th-TH" altLang="th-TH" sz="2700" b="1" dirty="0">
                <a:solidFill>
                  <a:srgbClr val="C00000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ศูนย์สอบก่อนสอบอย่างน้อย 1 วัน)</a:t>
            </a:r>
            <a:endParaRPr lang="th-TH" altLang="th-TH" sz="4050" b="1" dirty="0">
              <a:solidFill>
                <a:srgbClr val="C00000"/>
              </a:solidFill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692" y="2155855"/>
            <a:ext cx="5544616" cy="2007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740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3" name="สี่เหลี่ยมผืนผ้า 4"/>
          <p:cNvSpPr>
            <a:spLocks noChangeArrowheads="1"/>
          </p:cNvSpPr>
          <p:nvPr/>
        </p:nvSpPr>
        <p:spPr bwMode="auto">
          <a:xfrm>
            <a:off x="576263" y="1228725"/>
            <a:ext cx="8208508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th-TH" altLang="th-TH" sz="2800" b="1" dirty="0">
                <a:solidFill>
                  <a:prstClr val="black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	ข้อสอบและกระดาษคำตอบในแต่ละสนามสอบจะถูกบรรจุลงในกล่อง   โดยภายในกล่องจะมีซองข้อสอบและ</a:t>
            </a:r>
            <a:r>
              <a:rPr lang="th-TH" altLang="th-TH" sz="2800" b="1" dirty="0" smtClean="0">
                <a:solidFill>
                  <a:prstClr val="black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กระดาษคำตอบ (</a:t>
            </a:r>
            <a:r>
              <a:rPr lang="en-US" altLang="th-TH" sz="2800" b="1" dirty="0">
                <a:solidFill>
                  <a:prstClr val="black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Package 1) </a:t>
            </a:r>
            <a:r>
              <a:rPr lang="th-TH" altLang="th-TH" sz="2800" b="1" dirty="0" smtClean="0">
                <a:solidFill>
                  <a:prstClr val="black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ของ</a:t>
            </a:r>
            <a:r>
              <a:rPr lang="th-TH" altLang="th-TH" sz="2800" b="1" dirty="0">
                <a:solidFill>
                  <a:prstClr val="black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แต่ละห้องสอบมัดรวมกันไว้ ซึ่งในแต่ละมัดจะมี 3 ซอง </a:t>
            </a:r>
            <a:r>
              <a:rPr lang="th-TH" altLang="th-TH" sz="2800" b="1" dirty="0" smtClean="0">
                <a:solidFill>
                  <a:prstClr val="black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จำแนก</a:t>
            </a:r>
            <a:r>
              <a:rPr lang="th-TH" altLang="th-TH" sz="2800" b="1" dirty="0">
                <a:solidFill>
                  <a:prstClr val="black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ตามวิชาที่สอบ (ซองละ </a:t>
            </a:r>
            <a:r>
              <a:rPr lang="en-US" altLang="th-TH" sz="2800" b="1" dirty="0">
                <a:solidFill>
                  <a:prstClr val="black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1</a:t>
            </a:r>
            <a:r>
              <a:rPr lang="th-TH" altLang="th-TH" sz="2800" b="1" dirty="0">
                <a:solidFill>
                  <a:prstClr val="black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วิชา) ดังภาพ</a:t>
            </a:r>
          </a:p>
        </p:txBody>
      </p:sp>
      <p:grpSp>
        <p:nvGrpSpPr>
          <p:cNvPr id="3" name="กลุ่ม 2"/>
          <p:cNvGrpSpPr/>
          <p:nvPr/>
        </p:nvGrpSpPr>
        <p:grpSpPr>
          <a:xfrm>
            <a:off x="413851" y="3064415"/>
            <a:ext cx="8005762" cy="3047275"/>
            <a:chOff x="456381" y="2703445"/>
            <a:chExt cx="8005762" cy="3047275"/>
          </a:xfrm>
        </p:grpSpPr>
        <p:grpSp>
          <p:nvGrpSpPr>
            <p:cNvPr id="2" name="กลุ่ม 1"/>
            <p:cNvGrpSpPr/>
            <p:nvPr/>
          </p:nvGrpSpPr>
          <p:grpSpPr>
            <a:xfrm>
              <a:off x="456381" y="2965055"/>
              <a:ext cx="8005762" cy="2785665"/>
              <a:chOff x="576263" y="2996952"/>
              <a:chExt cx="8005762" cy="2785665"/>
            </a:xfrm>
          </p:grpSpPr>
          <p:sp>
            <p:nvSpPr>
              <p:cNvPr id="143364" name="กล่องข้อความ 10"/>
              <p:cNvSpPr txBox="1">
                <a:spLocks noChangeArrowheads="1"/>
              </p:cNvSpPr>
              <p:nvPr/>
            </p:nvSpPr>
            <p:spPr bwMode="auto">
              <a:xfrm>
                <a:off x="4932040" y="5013176"/>
                <a:ext cx="1295400" cy="7694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th-TH" altLang="th-TH" sz="2400" b="1" dirty="0">
                    <a:solidFill>
                      <a:prstClr val="black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ห้องสอบที่ </a:t>
                </a:r>
                <a:r>
                  <a:rPr lang="th-TH" altLang="th-TH" sz="2400" b="1" dirty="0" smtClean="0">
                    <a:solidFill>
                      <a:prstClr val="black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1</a:t>
                </a: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th-TH" altLang="th-TH" sz="2000" b="1" dirty="0" smtClean="0">
                    <a:solidFill>
                      <a:prstClr val="black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(3 วิชา)</a:t>
                </a:r>
                <a:endParaRPr lang="th-TH" altLang="th-TH" sz="2000" b="1" dirty="0">
                  <a:solidFill>
                    <a:prstClr val="black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143365" name="กล่องข้อความ 11"/>
              <p:cNvSpPr txBox="1">
                <a:spLocks noChangeArrowheads="1"/>
              </p:cNvSpPr>
              <p:nvPr/>
            </p:nvSpPr>
            <p:spPr bwMode="auto">
              <a:xfrm>
                <a:off x="7027020" y="5013175"/>
                <a:ext cx="1295400" cy="7694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th-TH" altLang="th-TH" sz="2400" b="1" dirty="0">
                    <a:solidFill>
                      <a:prstClr val="black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ห้องสอบที่ </a:t>
                </a:r>
                <a:r>
                  <a:rPr lang="th-TH" altLang="th-TH" sz="2400" b="1" dirty="0" smtClean="0">
                    <a:solidFill>
                      <a:prstClr val="black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2</a:t>
                </a: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th-TH" altLang="th-TH" sz="2000" b="1" dirty="0" smtClean="0">
                    <a:solidFill>
                      <a:prstClr val="black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(3 วิชา)</a:t>
                </a:r>
                <a:endParaRPr lang="th-TH" altLang="th-TH" sz="2000" b="1" dirty="0">
                  <a:solidFill>
                    <a:prstClr val="black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grpSp>
            <p:nvGrpSpPr>
              <p:cNvPr id="143366" name="Group 1"/>
              <p:cNvGrpSpPr>
                <a:grpSpLocks/>
              </p:cNvGrpSpPr>
              <p:nvPr/>
            </p:nvGrpSpPr>
            <p:grpSpPr bwMode="auto">
              <a:xfrm>
                <a:off x="576263" y="2996952"/>
                <a:ext cx="8005762" cy="2132012"/>
                <a:chOff x="383281" y="3913828"/>
                <a:chExt cx="8005068" cy="2130732"/>
              </a:xfrm>
            </p:grpSpPr>
            <p:grpSp>
              <p:nvGrpSpPr>
                <p:cNvPr id="143367" name="Group 321710"/>
                <p:cNvGrpSpPr>
                  <a:grpSpLocks/>
                </p:cNvGrpSpPr>
                <p:nvPr/>
              </p:nvGrpSpPr>
              <p:grpSpPr bwMode="auto">
                <a:xfrm>
                  <a:off x="3498849" y="4005263"/>
                  <a:ext cx="4889500" cy="1787183"/>
                  <a:chOff x="2122300" y="0"/>
                  <a:chExt cx="3782804" cy="1261745"/>
                </a:xfrm>
              </p:grpSpPr>
              <p:sp>
                <p:nvSpPr>
                  <p:cNvPr id="8" name="Right Arrow 6"/>
                  <p:cNvSpPr/>
                  <p:nvPr/>
                </p:nvSpPr>
                <p:spPr>
                  <a:xfrm>
                    <a:off x="2122628" y="483174"/>
                    <a:ext cx="342634" cy="408836"/>
                  </a:xfrm>
                  <a:prstGeom prst="rightArrow">
                    <a:avLst/>
                  </a:prstGeom>
                  <a:solidFill>
                    <a:srgbClr val="5B9BD5"/>
                  </a:solidFill>
                  <a:ln w="12700" cap="flat" cmpd="sng" algn="ctr">
                    <a:solidFill>
                      <a:srgbClr val="5B9BD5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th-TH" sz="1800" kern="0">
                      <a:solidFill>
                        <a:sysClr val="window" lastClr="FFFFFF"/>
                      </a:solidFill>
                      <a:latin typeface="Calibri"/>
                      <a:cs typeface="Cordia New" panose="020B0304020202020204" pitchFamily="34" charset="-34"/>
                    </a:endParaRPr>
                  </a:p>
                </p:txBody>
              </p:sp>
              <p:pic>
                <p:nvPicPr>
                  <p:cNvPr id="143370" name="Picture 27"/>
                  <p:cNvPicPr>
                    <a:picLocks noChangeAspect="1"/>
                  </p:cNvPicPr>
                  <p:nvPr/>
                </p:nvPicPr>
                <p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631056" y="0"/>
                    <a:ext cx="1548765" cy="126174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143371" name="Picture 28"/>
                  <p:cNvPicPr>
                    <a:picLocks noChangeAspect="1"/>
                  </p:cNvPicPr>
                  <p:nvPr/>
                </p:nvPicPr>
                <p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356339" y="0"/>
                    <a:ext cx="1548765" cy="126174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pic>
              <p:nvPicPr>
                <p:cNvPr id="143368" name="Picture 10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83281" y="3913828"/>
                  <a:ext cx="2908245" cy="21307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sp>
          <p:nvSpPr>
            <p:cNvPr id="13" name="กล่องข้อความ 12"/>
            <p:cNvSpPr txBox="1"/>
            <p:nvPr/>
          </p:nvSpPr>
          <p:spPr>
            <a:xfrm>
              <a:off x="4402221" y="2726697"/>
              <a:ext cx="165735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b="1" dirty="0" smtClean="0">
                  <a:solidFill>
                    <a:prstClr val="black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(Package 1)</a:t>
              </a:r>
              <a:endParaRPr lang="th-TH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14" name="กล่องข้อความ 13"/>
            <p:cNvSpPr txBox="1"/>
            <p:nvPr/>
          </p:nvSpPr>
          <p:spPr>
            <a:xfrm>
              <a:off x="6632445" y="2703445"/>
              <a:ext cx="165735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b="1" dirty="0" smtClean="0">
                  <a:solidFill>
                    <a:prstClr val="black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(Package 1)</a:t>
              </a:r>
              <a:endParaRPr lang="th-TH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sp>
        <p:nvSpPr>
          <p:cNvPr id="16" name="กล่องข้อความ 3"/>
          <p:cNvSpPr txBox="1">
            <a:spLocks noChangeArrowheads="1"/>
          </p:cNvSpPr>
          <p:nvPr/>
        </p:nvSpPr>
        <p:spPr bwMode="auto">
          <a:xfrm>
            <a:off x="758433" y="329594"/>
            <a:ext cx="7488832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Clr>
                <a:srgbClr val="660033"/>
              </a:buClr>
              <a:buFontTx/>
              <a:buNone/>
            </a:pPr>
            <a:r>
              <a:rPr lang="th-TH" altLang="th-TH" sz="4500" b="1" dirty="0" smtClean="0">
                <a:solidFill>
                  <a:prstClr val="black"/>
                </a:solidFill>
                <a:effectLst>
                  <a:glow rad="76200">
                    <a:srgbClr val="FF3399"/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ข้อสอบและกระดาษคำตอบ</a:t>
            </a:r>
            <a:endParaRPr lang="th-TH" altLang="th-TH" sz="4500" b="1" dirty="0">
              <a:solidFill>
                <a:prstClr val="black"/>
              </a:solidFill>
              <a:effectLst>
                <a:glow rad="76200">
                  <a:srgbClr val="FF3399"/>
                </a:glo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15265" y="6263477"/>
            <a:ext cx="78043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altLang="th-TH" sz="2400" b="1" dirty="0">
                <a:solidFill>
                  <a:prstClr val="black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สนามสอบต้องมารับข้อสอบและกระดาษคำตอบจากศูนย์สอบ</a:t>
            </a:r>
            <a:r>
              <a:rPr lang="th-TH" altLang="th-TH" sz="2400" b="1" dirty="0" smtClean="0">
                <a:solidFill>
                  <a:prstClr val="black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ใน </a:t>
            </a:r>
            <a:r>
              <a:rPr lang="th-TH" altLang="th-TH" sz="2400" b="1" dirty="0" smtClean="0">
                <a:solidFill>
                  <a:srgbClr val="C00000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เช้า</a:t>
            </a:r>
            <a:r>
              <a:rPr lang="th-TH" altLang="th-TH" sz="2400" b="1" dirty="0">
                <a:solidFill>
                  <a:srgbClr val="C00000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วันที่ </a:t>
            </a:r>
            <a:r>
              <a:rPr lang="en-US" altLang="th-TH" sz="2400" b="1" dirty="0">
                <a:solidFill>
                  <a:srgbClr val="C00000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6</a:t>
            </a:r>
            <a:r>
              <a:rPr lang="th-TH" altLang="th-TH" sz="2400" b="1" dirty="0">
                <a:solidFill>
                  <a:srgbClr val="C00000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มีนาคม 256</a:t>
            </a:r>
            <a:r>
              <a:rPr lang="en-US" altLang="th-TH" sz="2400" b="1" dirty="0">
                <a:solidFill>
                  <a:srgbClr val="C00000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2</a:t>
            </a:r>
            <a:r>
              <a:rPr lang="th-TH" altLang="th-TH" sz="2400" b="1" dirty="0">
                <a:solidFill>
                  <a:srgbClr val="C00000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</a:t>
            </a:r>
            <a:endParaRPr lang="th-TH" sz="2400" dirty="0"/>
          </a:p>
        </p:txBody>
      </p:sp>
    </p:spTree>
    <p:extLst>
      <p:ext uri="{BB962C8B-B14F-4D97-AF65-F5344CB8AC3E}">
        <p14:creationId xmlns:p14="http://schemas.microsoft.com/office/powerpoint/2010/main" val="3227570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สี่เหลี่ยมผืนผ้า 3"/>
          <p:cNvSpPr>
            <a:spLocks noChangeArrowheads="1"/>
          </p:cNvSpPr>
          <p:nvPr/>
        </p:nvSpPr>
        <p:spPr bwMode="auto">
          <a:xfrm>
            <a:off x="234950" y="208330"/>
            <a:ext cx="864076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9001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th-TH" altLang="th-TH" sz="2400" b="1" dirty="0">
                <a:solidFill>
                  <a:prstClr val="black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โดยในซองแบบทดสอบและ</a:t>
            </a:r>
            <a:r>
              <a:rPr lang="th-TH" altLang="th-TH" sz="2400" b="1" dirty="0" smtClean="0">
                <a:solidFill>
                  <a:prstClr val="black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กระดาษคำตอบ</a:t>
            </a:r>
            <a:r>
              <a:rPr lang="th-TH" altLang="th-TH" sz="2400" b="1" dirty="0">
                <a:solidFill>
                  <a:prstClr val="black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(</a:t>
            </a:r>
            <a:r>
              <a:rPr lang="en-US" altLang="th-TH" sz="2400" b="1" dirty="0">
                <a:solidFill>
                  <a:prstClr val="black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Package 1) </a:t>
            </a:r>
            <a:r>
              <a:rPr lang="th-TH" altLang="th-TH" sz="2400" b="1" dirty="0" smtClean="0">
                <a:solidFill>
                  <a:prstClr val="black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แต่</a:t>
            </a:r>
            <a:r>
              <a:rPr lang="th-TH" altLang="th-TH" sz="2400" b="1" dirty="0">
                <a:solidFill>
                  <a:prstClr val="black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ละซอง (แต่ละวิชา) ด้านหลังปิดปากด้วยกาว และปิดทับด้วย </a:t>
            </a:r>
            <a:r>
              <a:rPr lang="en-US" altLang="th-TH" sz="2400" b="1" dirty="0">
                <a:solidFill>
                  <a:prstClr val="black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Security Seal</a:t>
            </a:r>
            <a:r>
              <a:rPr lang="th-TH" altLang="th-TH" sz="2400" b="1" dirty="0">
                <a:solidFill>
                  <a:prstClr val="black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</a:t>
            </a:r>
            <a:r>
              <a:rPr lang="th-TH" altLang="th-TH" sz="2400" b="1" dirty="0" smtClean="0">
                <a:solidFill>
                  <a:prstClr val="black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ภายในซองประกอบด้วย แบบทดสอบ และซองกระดาษคำตอบแบบเลือกตอบ (</a:t>
            </a:r>
            <a:r>
              <a:rPr lang="en-US" altLang="th-TH" sz="2400" b="1" dirty="0">
                <a:solidFill>
                  <a:prstClr val="black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Package </a:t>
            </a:r>
            <a:r>
              <a:rPr lang="en-US" altLang="th-TH" sz="2400" b="1" dirty="0" smtClean="0">
                <a:solidFill>
                  <a:prstClr val="black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2) </a:t>
            </a:r>
            <a:r>
              <a:rPr lang="th-TH" altLang="th-TH" sz="2400" b="1" dirty="0" smtClean="0">
                <a:solidFill>
                  <a:prstClr val="black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ของวิชานั้นๆ</a:t>
            </a:r>
            <a:endParaRPr lang="en-US" altLang="th-TH" sz="2400" b="1" dirty="0">
              <a:solidFill>
                <a:prstClr val="black"/>
              </a:solidFill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</p:txBody>
      </p:sp>
      <p:grpSp>
        <p:nvGrpSpPr>
          <p:cNvPr id="8" name="กลุ่ม 7"/>
          <p:cNvGrpSpPr/>
          <p:nvPr/>
        </p:nvGrpSpPr>
        <p:grpSpPr>
          <a:xfrm>
            <a:off x="1047749" y="1566512"/>
            <a:ext cx="7015163" cy="5038375"/>
            <a:chOff x="924085" y="1670939"/>
            <a:chExt cx="7015163" cy="5038375"/>
          </a:xfrm>
        </p:grpSpPr>
        <p:pic>
          <p:nvPicPr>
            <p:cNvPr id="144388" name="Picture 1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5354" y="2110359"/>
              <a:ext cx="2494928" cy="18993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4389" name="Picture 1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5466" y="2100858"/>
              <a:ext cx="2578348" cy="19213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4390" name="Picture 1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085" y="4324137"/>
              <a:ext cx="2524776" cy="18867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4391" name="Right Arrow 18"/>
            <p:cNvSpPr>
              <a:spLocks noChangeArrowheads="1"/>
            </p:cNvSpPr>
            <p:nvPr/>
          </p:nvSpPr>
          <p:spPr bwMode="auto">
            <a:xfrm>
              <a:off x="3730156" y="5074731"/>
              <a:ext cx="407318" cy="489993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4F81BD"/>
            </a:solidFill>
            <a:ln w="25400" algn="ctr">
              <a:solidFill>
                <a:srgbClr val="385D8A"/>
              </a:solidFill>
              <a:miter lim="800000"/>
              <a:headEnd/>
              <a:tailEnd/>
            </a:ln>
          </p:spPr>
          <p:txBody>
            <a:bodyPr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th-TH" altLang="th-TH" sz="2800">
                <a:solidFill>
                  <a:prstClr val="black"/>
                </a:solidFill>
                <a:latin typeface="Arial" panose="020B0604020202020204" pitchFamily="34" charset="0"/>
                <a:cs typeface="Cordia New" panose="020B0304020202020204" pitchFamily="34" charset="-34"/>
              </a:endParaRPr>
            </a:p>
          </p:txBody>
        </p:sp>
        <p:pic>
          <p:nvPicPr>
            <p:cNvPr id="144392" name="Picture 2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00960" y="4495158"/>
              <a:ext cx="1838288" cy="13528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กล่องข้อความ 1"/>
            <p:cNvSpPr txBox="1"/>
            <p:nvPr/>
          </p:nvSpPr>
          <p:spPr>
            <a:xfrm>
              <a:off x="1446139" y="6186094"/>
              <a:ext cx="165735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b="1" dirty="0" smtClean="0">
                  <a:solidFill>
                    <a:prstClr val="black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(Package 1)</a:t>
              </a:r>
              <a:endParaRPr lang="th-TH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14" name="กล่องข้อความ 13"/>
            <p:cNvSpPr txBox="1"/>
            <p:nvPr/>
          </p:nvSpPr>
          <p:spPr>
            <a:xfrm>
              <a:off x="6183265" y="5810186"/>
              <a:ext cx="165735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b="1" dirty="0" smtClean="0">
                  <a:solidFill>
                    <a:prstClr val="black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(Package 2)</a:t>
              </a:r>
              <a:endParaRPr lang="th-TH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grpSp>
          <p:nvGrpSpPr>
            <p:cNvPr id="6" name="กลุ่ม 5"/>
            <p:cNvGrpSpPr/>
            <p:nvPr/>
          </p:nvGrpSpPr>
          <p:grpSpPr>
            <a:xfrm>
              <a:off x="4336478" y="4258240"/>
              <a:ext cx="1517510" cy="2018551"/>
              <a:chOff x="4484817" y="4379065"/>
              <a:chExt cx="1517510" cy="2018551"/>
            </a:xfrm>
          </p:grpSpPr>
          <p:grpSp>
            <p:nvGrpSpPr>
              <p:cNvPr id="5" name="กลุ่ม 4"/>
              <p:cNvGrpSpPr/>
              <p:nvPr/>
            </p:nvGrpSpPr>
            <p:grpSpPr>
              <a:xfrm>
                <a:off x="4484817" y="4379065"/>
                <a:ext cx="1377568" cy="1881323"/>
                <a:chOff x="4307279" y="4324136"/>
                <a:chExt cx="1518485" cy="1957737"/>
              </a:xfrm>
            </p:grpSpPr>
            <p:pic>
              <p:nvPicPr>
                <p:cNvPr id="3" name="รูปภาพ 2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307279" y="4324136"/>
                  <a:ext cx="1518485" cy="1957737"/>
                </a:xfrm>
                <a:prstGeom prst="rect">
                  <a:avLst/>
                </a:prstGeom>
                <a:ln w="15875">
                  <a:solidFill>
                    <a:schemeClr val="tx1"/>
                  </a:solidFill>
                </a:ln>
              </p:spPr>
            </p:pic>
            <p:sp>
              <p:nvSpPr>
                <p:cNvPr id="4" name="สี่เหลี่ยมผืนผ้า 3"/>
                <p:cNvSpPr/>
                <p:nvPr/>
              </p:nvSpPr>
              <p:spPr>
                <a:xfrm>
                  <a:off x="5651809" y="5283844"/>
                  <a:ext cx="146958" cy="89807"/>
                </a:xfrm>
                <a:prstGeom prst="rect">
                  <a:avLst/>
                </a:prstGeom>
                <a:solidFill>
                  <a:schemeClr val="accent1"/>
                </a:solidFill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th-TH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15" name="กลุ่ม 14"/>
              <p:cNvGrpSpPr/>
              <p:nvPr/>
            </p:nvGrpSpPr>
            <p:grpSpPr>
              <a:xfrm>
                <a:off x="4555331" y="4452083"/>
                <a:ext cx="1377568" cy="1881323"/>
                <a:chOff x="4280282" y="4324136"/>
                <a:chExt cx="1518485" cy="1957737"/>
              </a:xfrm>
            </p:grpSpPr>
            <p:pic>
              <p:nvPicPr>
                <p:cNvPr id="16" name="รูปภาพ 15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280282" y="4324136"/>
                  <a:ext cx="1518485" cy="1957737"/>
                </a:xfrm>
                <a:prstGeom prst="rect">
                  <a:avLst/>
                </a:prstGeom>
                <a:ln w="15875">
                  <a:solidFill>
                    <a:schemeClr val="tx1"/>
                  </a:solidFill>
                </a:ln>
              </p:spPr>
            </p:pic>
            <p:sp>
              <p:nvSpPr>
                <p:cNvPr id="17" name="สี่เหลี่ยมผืนผ้า 16"/>
                <p:cNvSpPr/>
                <p:nvPr/>
              </p:nvSpPr>
              <p:spPr>
                <a:xfrm>
                  <a:off x="5651809" y="5283844"/>
                  <a:ext cx="146958" cy="89807"/>
                </a:xfrm>
                <a:prstGeom prst="rect">
                  <a:avLst/>
                </a:prstGeom>
                <a:solidFill>
                  <a:schemeClr val="accent1"/>
                </a:solidFill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th-TH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18" name="กลุ่ม 17"/>
              <p:cNvGrpSpPr/>
              <p:nvPr/>
            </p:nvGrpSpPr>
            <p:grpSpPr>
              <a:xfrm>
                <a:off x="4624759" y="4516293"/>
                <a:ext cx="1377568" cy="1881323"/>
                <a:chOff x="4280282" y="4324136"/>
                <a:chExt cx="1518485" cy="1957737"/>
              </a:xfrm>
            </p:grpSpPr>
            <p:pic>
              <p:nvPicPr>
                <p:cNvPr id="19" name="รูปภาพ 18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280282" y="4324136"/>
                  <a:ext cx="1518485" cy="1957737"/>
                </a:xfrm>
                <a:prstGeom prst="rect">
                  <a:avLst/>
                </a:prstGeom>
                <a:ln w="15875">
                  <a:solidFill>
                    <a:schemeClr val="tx1"/>
                  </a:solidFill>
                </a:ln>
              </p:spPr>
            </p:pic>
            <p:sp>
              <p:nvSpPr>
                <p:cNvPr id="20" name="สี่เหลี่ยมผืนผ้า 19"/>
                <p:cNvSpPr/>
                <p:nvPr/>
              </p:nvSpPr>
              <p:spPr>
                <a:xfrm>
                  <a:off x="5651809" y="5283844"/>
                  <a:ext cx="146958" cy="89807"/>
                </a:xfrm>
                <a:prstGeom prst="rect">
                  <a:avLst/>
                </a:prstGeom>
                <a:solidFill>
                  <a:schemeClr val="accent1"/>
                </a:solidFill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th-TH">
                    <a:solidFill>
                      <a:prstClr val="white"/>
                    </a:solidFill>
                  </a:endParaRPr>
                </a:p>
              </p:txBody>
            </p:sp>
          </p:grpSp>
        </p:grpSp>
        <p:sp>
          <p:nvSpPr>
            <p:cNvPr id="22" name="กล่องข้อความ 21"/>
            <p:cNvSpPr txBox="1"/>
            <p:nvPr/>
          </p:nvSpPr>
          <p:spPr>
            <a:xfrm>
              <a:off x="2204143" y="1691521"/>
              <a:ext cx="165735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b="1" dirty="0" smtClean="0">
                  <a:solidFill>
                    <a:prstClr val="black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(Package 1)</a:t>
              </a:r>
              <a:endParaRPr lang="th-TH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23" name="กล่องข้อความ 22"/>
            <p:cNvSpPr txBox="1"/>
            <p:nvPr/>
          </p:nvSpPr>
          <p:spPr>
            <a:xfrm>
              <a:off x="4955885" y="1670939"/>
              <a:ext cx="165735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b="1" dirty="0" smtClean="0">
                  <a:solidFill>
                    <a:prstClr val="black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(Package 1)</a:t>
              </a:r>
              <a:endParaRPr lang="th-TH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8190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สี่เหลี่ยมผืนผ้า 4"/>
          <p:cNvSpPr>
            <a:spLocks noChangeArrowheads="1"/>
          </p:cNvSpPr>
          <p:nvPr/>
        </p:nvSpPr>
        <p:spPr bwMode="auto">
          <a:xfrm>
            <a:off x="179388" y="4583113"/>
            <a:ext cx="8713787" cy="224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9001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thaiDist">
              <a:spcBef>
                <a:spcPct val="0"/>
              </a:spcBef>
              <a:buFontTx/>
              <a:buNone/>
            </a:pPr>
            <a:r>
              <a:rPr lang="th-TH" altLang="th-TH" sz="2800" b="1" smtClean="0">
                <a:solidFill>
                  <a:prstClr val="black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โดยแบบทดสอบที่ใช้ในการทดสอบครั้งนี้ พิมพ์ด้วยกระดาษปรู๊ฟ มีการปิดปากเพื่อป้องกันการเปิดอ่านด้วยกระดาษกาวแบบบาง (สามารถฉีกได้ง่าย) โดยแยกเป็น </a:t>
            </a:r>
            <a:r>
              <a:rPr lang="en-US" altLang="th-TH" sz="2800" b="1" smtClean="0">
                <a:solidFill>
                  <a:prstClr val="black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            3</a:t>
            </a:r>
            <a:r>
              <a:rPr lang="th-TH" altLang="th-TH" sz="2800" b="1" smtClean="0">
                <a:solidFill>
                  <a:prstClr val="black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วิชา นอกจากนี้</a:t>
            </a:r>
            <a:r>
              <a:rPr lang="th-TH" altLang="th-TH" sz="2800" b="1" smtClean="0">
                <a:solidFill>
                  <a:srgbClr val="FF0000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แบบทดสอบสำรอง</a:t>
            </a:r>
            <a:r>
              <a:rPr lang="th-TH" altLang="th-TH" sz="2800" b="1" smtClean="0">
                <a:solidFill>
                  <a:prstClr val="black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จะถูกส่งไปยังสนามสอบจำนวน</a:t>
            </a:r>
            <a:r>
              <a:rPr lang="th-TH" altLang="th-TH" sz="2800" b="1" smtClean="0">
                <a:solidFill>
                  <a:srgbClr val="FF0000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ร้อยละ </a:t>
            </a:r>
            <a:r>
              <a:rPr lang="en-US" altLang="th-TH" sz="2800" b="1" smtClean="0">
                <a:solidFill>
                  <a:srgbClr val="FF0000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5</a:t>
            </a:r>
            <a:r>
              <a:rPr lang="th-TH" altLang="th-TH" sz="2800" b="1" smtClean="0">
                <a:solidFill>
                  <a:srgbClr val="FF0000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</a:t>
            </a:r>
            <a:r>
              <a:rPr lang="th-TH" altLang="th-TH" sz="2800" b="1" smtClean="0">
                <a:solidFill>
                  <a:prstClr val="black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ของแบบทดสอบทั้งหมด </a:t>
            </a:r>
            <a:r>
              <a:rPr lang="th-TH" altLang="th-TH" sz="2800" b="1" smtClean="0">
                <a:solidFill>
                  <a:srgbClr val="FF0000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(ทุกสนามสอบต้องมีอย่างน้อย 1 ฉบับ) </a:t>
            </a:r>
            <a:r>
              <a:rPr lang="th-TH" altLang="th-TH" sz="2800" b="1" smtClean="0">
                <a:solidFill>
                  <a:prstClr val="black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โดยจะถูกบรรจุอยู่กล่องแรกของแต่ละสนามสอบ</a:t>
            </a:r>
            <a:endParaRPr lang="en-US" altLang="th-TH" sz="2800" b="1" smtClean="0">
              <a:solidFill>
                <a:prstClr val="black"/>
              </a:solidFill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</p:txBody>
      </p:sp>
      <p:pic>
        <p:nvPicPr>
          <p:cNvPr id="145411" name="รูปภาพ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73" t="33334" b="36847"/>
          <a:stretch>
            <a:fillRect/>
          </a:stretch>
        </p:blipFill>
        <p:spPr bwMode="auto">
          <a:xfrm>
            <a:off x="3730625" y="1773238"/>
            <a:ext cx="2036763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5412" name="กลุ่ม 6"/>
          <p:cNvGrpSpPr>
            <a:grpSpLocks/>
          </p:cNvGrpSpPr>
          <p:nvPr/>
        </p:nvGrpSpPr>
        <p:grpSpPr bwMode="auto">
          <a:xfrm>
            <a:off x="5940425" y="765175"/>
            <a:ext cx="2757488" cy="3095625"/>
            <a:chOff x="5940152" y="764704"/>
            <a:chExt cx="2757813" cy="3096343"/>
          </a:xfrm>
        </p:grpSpPr>
        <p:pic>
          <p:nvPicPr>
            <p:cNvPr id="145414" name="รูปภาพ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0152" y="764704"/>
              <a:ext cx="2757813" cy="30963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ลูกศรขวา 5"/>
            <p:cNvSpPr/>
            <p:nvPr/>
          </p:nvSpPr>
          <p:spPr>
            <a:xfrm rot="831703">
              <a:off x="7350018" y="2400208"/>
              <a:ext cx="849413" cy="360447"/>
            </a:xfrm>
            <a:prstGeom prst="rightArrow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th-TH">
                <a:solidFill>
                  <a:prstClr val="white"/>
                </a:solidFill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901683" y="373737"/>
            <a:ext cx="2806221" cy="3678951"/>
            <a:chOff x="722047" y="383386"/>
            <a:chExt cx="2806221" cy="3678951"/>
          </a:xfrm>
        </p:grpSpPr>
        <p:pic>
          <p:nvPicPr>
            <p:cNvPr id="9" name="รูปภาพ 17307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2047" y="383386"/>
              <a:ext cx="2806221" cy="3678951"/>
            </a:xfrm>
            <a:prstGeom prst="rect">
              <a:avLst/>
            </a:prstGeom>
            <a:ln w="15875">
              <a:solidFill>
                <a:sysClr val="windowText" lastClr="000000"/>
              </a:solidFill>
            </a:ln>
          </p:spPr>
        </p:pic>
        <p:sp>
          <p:nvSpPr>
            <p:cNvPr id="10" name="สี่เหลี่ยมผืนผ้า 173073"/>
            <p:cNvSpPr/>
            <p:nvPr/>
          </p:nvSpPr>
          <p:spPr>
            <a:xfrm>
              <a:off x="3244922" y="2249630"/>
              <a:ext cx="271585" cy="135589"/>
            </a:xfrm>
            <a:prstGeom prst="rect">
              <a:avLst/>
            </a:prstGeom>
            <a:solidFill>
              <a:srgbClr val="5B9BD5"/>
            </a:solidFill>
            <a:ln w="6350" cap="flat" cmpd="sng" algn="ctr">
              <a:solidFill>
                <a:srgbClr val="5B9BD5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cs typeface="Cordia New" panose="020B0304020202020204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96619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กลุ่ม 13"/>
          <p:cNvGrpSpPr/>
          <p:nvPr/>
        </p:nvGrpSpPr>
        <p:grpSpPr>
          <a:xfrm>
            <a:off x="416332" y="1776488"/>
            <a:ext cx="8459381" cy="4163006"/>
            <a:chOff x="416332" y="1776488"/>
            <a:chExt cx="8459381" cy="4163006"/>
          </a:xfrm>
        </p:grpSpPr>
        <p:pic>
          <p:nvPicPr>
            <p:cNvPr id="12" name="รูปภาพ 1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6332" y="1776488"/>
              <a:ext cx="8459381" cy="4163006"/>
            </a:xfrm>
            <a:prstGeom prst="rect">
              <a:avLst/>
            </a:prstGeom>
          </p:spPr>
        </p:pic>
        <p:sp>
          <p:nvSpPr>
            <p:cNvPr id="13" name="กล่องข้อความ 12"/>
            <p:cNvSpPr txBox="1"/>
            <p:nvPr/>
          </p:nvSpPr>
          <p:spPr>
            <a:xfrm>
              <a:off x="1976871" y="3638821"/>
              <a:ext cx="6480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1800" b="1" dirty="0" smtClean="0">
                  <a:solidFill>
                    <a:schemeClr val="accent3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๒๕๖๑</a:t>
              </a:r>
              <a:endParaRPr lang="th-TH" sz="1800" b="1" dirty="0">
                <a:solidFill>
                  <a:schemeClr val="accent3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sp>
        <p:nvSpPr>
          <p:cNvPr id="4" name="สี่เหลี่ยมผืนผ้า 3"/>
          <p:cNvSpPr>
            <a:spLocks noChangeArrowheads="1"/>
          </p:cNvSpPr>
          <p:nvPr/>
        </p:nvSpPr>
        <p:spPr bwMode="auto">
          <a:xfrm>
            <a:off x="234950" y="406400"/>
            <a:ext cx="8640763" cy="1293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9001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thaiDist">
              <a:spcBef>
                <a:spcPct val="0"/>
              </a:spcBef>
              <a:buFontTx/>
              <a:buNone/>
              <a:defRPr/>
            </a:pPr>
            <a:r>
              <a:rPr lang="th-TH" altLang="th-TH" sz="2600" b="1" dirty="0" smtClean="0">
                <a:solidFill>
                  <a:prstClr val="black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แบบทดสอบในแต่ละวิชาจะพิมพ์ด้วยหมึกสีที่แตกต่างกันอย่างชัดเจน เพื่อให้เกิดความสะดวกในการจัดเก็บ ดังนี้ ข้อสอบด้านการอ่าน</a:t>
            </a:r>
            <a:r>
              <a:rPr lang="th-TH" altLang="th-TH" sz="2600" b="1" dirty="0" smtClean="0">
                <a:solidFill>
                  <a:srgbClr val="006600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(สีเขียว) </a:t>
            </a:r>
            <a:r>
              <a:rPr lang="th-TH" altLang="th-TH" sz="2600" b="1" dirty="0" smtClean="0">
                <a:solidFill>
                  <a:prstClr val="black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ข้อสอบด้านคำนวณ</a:t>
            </a:r>
            <a:r>
              <a:rPr lang="th-TH" altLang="th-TH" sz="2600" b="1" dirty="0" smtClean="0">
                <a:solidFill>
                  <a:srgbClr val="4BACC6">
                    <a:lumMod val="50000"/>
                  </a:srgbClr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(สีฟ้า) </a:t>
            </a:r>
            <a:r>
              <a:rPr lang="th-TH" altLang="th-TH" sz="2600" b="1" dirty="0" smtClean="0">
                <a:solidFill>
                  <a:prstClr val="black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และข้อสอบด้านเหตุผล</a:t>
            </a:r>
            <a:r>
              <a:rPr lang="th-TH" altLang="th-TH" sz="2600" b="1" dirty="0" smtClean="0">
                <a:solidFill>
                  <a:srgbClr val="7030A0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(สีม่วง) </a:t>
            </a:r>
            <a:r>
              <a:rPr lang="th-TH" altLang="th-TH" sz="2600" b="1" dirty="0" smtClean="0">
                <a:solidFill>
                  <a:prstClr val="black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ดังภาพ</a:t>
            </a:r>
            <a:endParaRPr lang="en-US" altLang="th-TH" sz="2600" b="1" dirty="0" smtClean="0">
              <a:solidFill>
                <a:prstClr val="black"/>
              </a:solidFill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</p:txBody>
      </p:sp>
      <p:sp>
        <p:nvSpPr>
          <p:cNvPr id="9" name="สี่เหลี่ยมผืนผ้า 8"/>
          <p:cNvSpPr/>
          <p:nvPr/>
        </p:nvSpPr>
        <p:spPr>
          <a:xfrm>
            <a:off x="1293670" y="5565234"/>
            <a:ext cx="9813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altLang="th-TH" b="1" dirty="0">
                <a:solidFill>
                  <a:prstClr val="black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การอ่าน</a:t>
            </a:r>
            <a:endParaRPr lang="th-TH" dirty="0"/>
          </a:p>
        </p:txBody>
      </p:sp>
      <p:sp>
        <p:nvSpPr>
          <p:cNvPr id="10" name="สี่เหลี่ยมผืนผ้า 9"/>
          <p:cNvSpPr/>
          <p:nvPr/>
        </p:nvSpPr>
        <p:spPr>
          <a:xfrm>
            <a:off x="4126137" y="5900509"/>
            <a:ext cx="1285929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altLang="th-TH" sz="2600" b="1" dirty="0">
                <a:solidFill>
                  <a:prstClr val="black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ด้านคำนวณ</a:t>
            </a:r>
            <a:endParaRPr lang="th-TH" dirty="0"/>
          </a:p>
        </p:txBody>
      </p:sp>
      <p:sp>
        <p:nvSpPr>
          <p:cNvPr id="11" name="สี่เหลี่ยมผืนผ้า 10"/>
          <p:cNvSpPr/>
          <p:nvPr/>
        </p:nvSpPr>
        <p:spPr>
          <a:xfrm>
            <a:off x="6926247" y="6077609"/>
            <a:ext cx="1196161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altLang="th-TH" sz="2600" b="1" dirty="0">
                <a:solidFill>
                  <a:prstClr val="black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ด้านเหตุผล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2807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สี่เหลี่ยมผืนผ้า 3"/>
          <p:cNvSpPr>
            <a:spLocks noChangeArrowheads="1"/>
          </p:cNvSpPr>
          <p:nvPr/>
        </p:nvSpPr>
        <p:spPr bwMode="auto">
          <a:xfrm>
            <a:off x="250825" y="260350"/>
            <a:ext cx="8642350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9001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thaiDist">
              <a:spcBef>
                <a:spcPct val="0"/>
              </a:spcBef>
              <a:buFontTx/>
              <a:buNone/>
            </a:pPr>
            <a:r>
              <a:rPr lang="th-TH" altLang="th-TH" sz="2800" b="1" smtClean="0">
                <a:solidFill>
                  <a:srgbClr val="000000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ในซองกระดาษคำตอบของแต่ละวิชายังไม่มีการปิดผนึก (จะปิดผนึกเฉพาะตอนส่งกระดาษคำตอบมายัง สพฐ.) ภายในซองประกอบด้วย</a:t>
            </a:r>
          </a:p>
          <a:p>
            <a:pPr algn="thaiDist">
              <a:spcBef>
                <a:spcPct val="0"/>
              </a:spcBef>
              <a:buFontTx/>
              <a:buNone/>
            </a:pPr>
            <a:r>
              <a:rPr lang="th-TH" altLang="th-TH" sz="2800" b="1" smtClean="0">
                <a:solidFill>
                  <a:srgbClr val="000000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1. กระดาษคำตอบพิมพ์ด้วยกระดาษพิเศษอย่างดี (</a:t>
            </a:r>
            <a:r>
              <a:rPr lang="en-US" altLang="th-TH" sz="2800" b="1" smtClean="0">
                <a:solidFill>
                  <a:srgbClr val="000000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OMR) </a:t>
            </a:r>
            <a:r>
              <a:rPr lang="th-TH" altLang="th-TH" sz="2800" b="1" smtClean="0">
                <a:solidFill>
                  <a:srgbClr val="000000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ประกบด้วยกระดาษแข็งติดใบปะหน้าบอกรายละเอียดวิชาที่สอบ สถานที่สอบ ห้องสอบ จำนวนที่บรรจุ ประกบไว้เพื่อป้องกันการยับ</a:t>
            </a:r>
          </a:p>
          <a:p>
            <a:pPr algn="thaiDist">
              <a:spcBef>
                <a:spcPct val="0"/>
              </a:spcBef>
              <a:buFontTx/>
              <a:buNone/>
            </a:pPr>
            <a:r>
              <a:rPr lang="th-TH" altLang="th-TH" sz="2800" b="1" smtClean="0">
                <a:solidFill>
                  <a:srgbClr val="000000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2. </a:t>
            </a:r>
            <a:r>
              <a:rPr lang="th-TH" altLang="th-TH" sz="2800" b="1" smtClean="0">
                <a:solidFill>
                  <a:srgbClr val="C00000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แบบ สพฐ.2 </a:t>
            </a:r>
            <a:r>
              <a:rPr lang="th-TH" altLang="th-TH" sz="2800" b="1" smtClean="0">
                <a:solidFill>
                  <a:srgbClr val="000000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ใบเซนต์ชื่อนักเรียนประจำวิชาที่สอบ  ดังภาพ</a:t>
            </a:r>
            <a:endParaRPr lang="en-US" altLang="th-TH" sz="2800" b="1" smtClean="0">
              <a:solidFill>
                <a:srgbClr val="000000"/>
              </a:solidFill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</p:txBody>
      </p:sp>
      <p:grpSp>
        <p:nvGrpSpPr>
          <p:cNvPr id="147459" name="Group 4"/>
          <p:cNvGrpSpPr>
            <a:grpSpLocks/>
          </p:cNvGrpSpPr>
          <p:nvPr/>
        </p:nvGrpSpPr>
        <p:grpSpPr bwMode="auto">
          <a:xfrm>
            <a:off x="387350" y="3357563"/>
            <a:ext cx="8369300" cy="2778125"/>
            <a:chOff x="250825" y="2749431"/>
            <a:chExt cx="8369939" cy="2778197"/>
          </a:xfrm>
        </p:grpSpPr>
        <p:pic>
          <p:nvPicPr>
            <p:cNvPr id="147460" name="Picture 103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825" y="2882497"/>
              <a:ext cx="3085851" cy="2457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47461" name="Group 3"/>
            <p:cNvGrpSpPr>
              <a:grpSpLocks/>
            </p:cNvGrpSpPr>
            <p:nvPr/>
          </p:nvGrpSpPr>
          <p:grpSpPr bwMode="auto">
            <a:xfrm>
              <a:off x="3403413" y="2749431"/>
              <a:ext cx="5217351" cy="2778197"/>
              <a:chOff x="3403413" y="2749431"/>
              <a:chExt cx="5217351" cy="2778197"/>
            </a:xfrm>
          </p:grpSpPr>
          <p:grpSp>
            <p:nvGrpSpPr>
              <p:cNvPr id="147462" name="Group 1"/>
              <p:cNvGrpSpPr>
                <a:grpSpLocks/>
              </p:cNvGrpSpPr>
              <p:nvPr/>
            </p:nvGrpSpPr>
            <p:grpSpPr bwMode="auto">
              <a:xfrm>
                <a:off x="3995936" y="2749431"/>
                <a:ext cx="2140860" cy="2724018"/>
                <a:chOff x="5527484" y="2565400"/>
                <a:chExt cx="2422291" cy="3443602"/>
              </a:xfrm>
            </p:grpSpPr>
            <p:pic>
              <p:nvPicPr>
                <p:cNvPr id="147466" name="Picture 3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27484" y="2565400"/>
                  <a:ext cx="2035776" cy="3014263"/>
                </a:xfrm>
                <a:prstGeom prst="rect">
                  <a:avLst/>
                </a:prstGeom>
                <a:noFill/>
                <a:ln w="9525">
                  <a:solidFill>
                    <a:srgbClr val="44546A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47467" name="Picture 3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636797" y="2656465"/>
                  <a:ext cx="2035776" cy="3014263"/>
                </a:xfrm>
                <a:prstGeom prst="rect">
                  <a:avLst/>
                </a:prstGeom>
                <a:noFill/>
                <a:ln w="9525">
                  <a:solidFill>
                    <a:srgbClr val="44546A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47468" name="Picture 3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787099" y="2838593"/>
                  <a:ext cx="2035776" cy="3014263"/>
                </a:xfrm>
                <a:prstGeom prst="rect">
                  <a:avLst/>
                </a:prstGeom>
                <a:noFill/>
                <a:ln w="9525">
                  <a:solidFill>
                    <a:srgbClr val="44546A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grpSp>
              <p:nvGrpSpPr>
                <p:cNvPr id="147469" name="Group 1046"/>
                <p:cNvGrpSpPr>
                  <a:grpSpLocks/>
                </p:cNvGrpSpPr>
                <p:nvPr/>
              </p:nvGrpSpPr>
              <p:grpSpPr bwMode="auto">
                <a:xfrm>
                  <a:off x="5954838" y="3019064"/>
                  <a:ext cx="1994937" cy="2989938"/>
                  <a:chOff x="-138295" y="95128"/>
                  <a:chExt cx="3527425" cy="4816475"/>
                </a:xfrm>
              </p:grpSpPr>
              <p:pic>
                <p:nvPicPr>
                  <p:cNvPr id="147470" name="Picture 4" descr="กระดาษน้ำตาล"/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-138295" y="95128"/>
                    <a:ext cx="3527425" cy="4816475"/>
                  </a:xfrm>
                  <a:prstGeom prst="rect">
                    <a:avLst/>
                  </a:prstGeom>
                  <a:noFill/>
                  <a:ln w="9525">
                    <a:solidFill>
                      <a:srgbClr val="44546A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147471" name="Picture 16" descr="ปะหน้ามัด.jpg"/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14068" y="1362974"/>
                    <a:ext cx="2708275" cy="2305050"/>
                  </a:xfrm>
                  <a:prstGeom prst="rect">
                    <a:avLst/>
                  </a:prstGeom>
                  <a:noFill/>
                  <a:ln w="12700">
                    <a:solidFill>
                      <a:srgbClr val="000000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</p:grpSp>
          <p:sp>
            <p:nvSpPr>
              <p:cNvPr id="14" name="Right Arrow 1035"/>
              <p:cNvSpPr/>
              <p:nvPr/>
            </p:nvSpPr>
            <p:spPr bwMode="auto">
              <a:xfrm>
                <a:off x="3403841" y="3809908"/>
                <a:ext cx="535029" cy="696930"/>
              </a:xfrm>
              <a:prstGeom prst="rightArrow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th-TH" sz="1800" kern="0">
                  <a:solidFill>
                    <a:sysClr val="windowText" lastClr="000000"/>
                  </a:solidFill>
                </a:endParaRPr>
              </a:p>
            </p:txBody>
          </p:sp>
          <p:pic>
            <p:nvPicPr>
              <p:cNvPr id="147464" name="Picture 14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47949" y="2749431"/>
                <a:ext cx="1972815" cy="2778197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" name="Plus 2"/>
              <p:cNvSpPr/>
              <p:nvPr/>
            </p:nvSpPr>
            <p:spPr>
              <a:xfrm>
                <a:off x="6179003" y="3930562"/>
                <a:ext cx="371503" cy="360371"/>
              </a:xfrm>
              <a:prstGeom prst="mathPlus">
                <a:avLst/>
              </a:prstGeom>
              <a:solidFill>
                <a:srgbClr val="C0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th-TH">
                  <a:solidFill>
                    <a:prstClr val="white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85845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63713" y="260350"/>
            <a:ext cx="5881687" cy="50482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36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กระดาษคำตอบ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25" y="2095500"/>
            <a:ext cx="3200400" cy="42878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4175" y="2166938"/>
            <a:ext cx="3224213" cy="4283075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8313" y="2246313"/>
            <a:ext cx="3200400" cy="42751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8486" name="สี่เหลี่ยมผืนผ้า 3"/>
          <p:cNvSpPr>
            <a:spLocks noChangeArrowheads="1"/>
          </p:cNvSpPr>
          <p:nvPr/>
        </p:nvSpPr>
        <p:spPr bwMode="auto">
          <a:xfrm>
            <a:off x="234950" y="858838"/>
            <a:ext cx="864076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lr>
                <a:schemeClr val="accent1"/>
              </a:buClr>
              <a:buSzPct val="80000"/>
              <a:buFont typeface="Wingdings 2" panose="05020102010507070707" pitchFamily="18" charset="2"/>
              <a:buChar char=""/>
              <a:defRPr sz="32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"/>
              <a:defRPr sz="28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E66C7D"/>
              </a:buClr>
              <a:buFont typeface="Arial" panose="020B0604020202020204" pitchFamily="34" charset="0"/>
              <a:buChar char="▪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6BB76D"/>
              </a:buClr>
              <a:buFont typeface="Arial" panose="020B0604020202020204" pitchFamily="34" charset="0"/>
              <a:buChar char="▪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8651"/>
              </a:buClr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thaiDist">
              <a:buClrTx/>
              <a:buSzTx/>
              <a:buFontTx/>
              <a:buNone/>
            </a:pPr>
            <a:r>
              <a:rPr lang="th-TH" altLang="th-TH" sz="2400" b="1" smtClean="0">
                <a:solidFill>
                  <a:srgbClr val="000000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กระดาษคำตอบในแต่ละวิชาจะพิมพ์ด้วยหมึกสีที่แตกต่างกัน  โดยสีของกระดาษคำตอบจะมี </a:t>
            </a:r>
            <a:br>
              <a:rPr lang="th-TH" altLang="th-TH" sz="2400" b="1" smtClean="0">
                <a:solidFill>
                  <a:srgbClr val="000000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</a:br>
            <a:r>
              <a:rPr lang="th-TH" altLang="th-TH" sz="2400" b="1" smtClean="0">
                <a:solidFill>
                  <a:srgbClr val="000000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สีเดียวกับแบบทดสอบเพื่อให้เกิดความสะดวกในการจัดเก็บ ดังนี้ กระดาษคำตอบด้านการอ่าน</a:t>
            </a:r>
            <a:r>
              <a:rPr lang="th-TH" altLang="th-TH" sz="2400" b="1" smtClean="0">
                <a:solidFill>
                  <a:srgbClr val="006600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(สีเขียว) </a:t>
            </a:r>
            <a:r>
              <a:rPr lang="th-TH" altLang="th-TH" sz="2400" b="1" smtClean="0">
                <a:solidFill>
                  <a:prstClr val="black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กระดาษคำตอบ</a:t>
            </a:r>
            <a:r>
              <a:rPr lang="th-TH" altLang="th-TH" sz="2400" b="1" smtClean="0">
                <a:solidFill>
                  <a:srgbClr val="000000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ด้านคำนวณ</a:t>
            </a:r>
            <a:r>
              <a:rPr lang="th-TH" altLang="th-TH" sz="2400" b="1" smtClean="0">
                <a:solidFill>
                  <a:srgbClr val="215968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(สีฟ้า) </a:t>
            </a:r>
            <a:r>
              <a:rPr lang="th-TH" altLang="th-TH" sz="2400" b="1" smtClean="0">
                <a:solidFill>
                  <a:srgbClr val="000000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และกระดาษคำตอบด้านเหตุผล</a:t>
            </a:r>
            <a:r>
              <a:rPr lang="th-TH" altLang="th-TH" sz="2400" b="1" smtClean="0">
                <a:solidFill>
                  <a:srgbClr val="7030A0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(สีม่วง)  </a:t>
            </a:r>
            <a:r>
              <a:rPr lang="th-TH" altLang="th-TH" sz="2400" b="1" smtClean="0">
                <a:solidFill>
                  <a:prstClr val="black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ดังภาพ</a:t>
            </a:r>
            <a:endParaRPr lang="en-US" altLang="th-TH" sz="2400" b="1" smtClean="0">
              <a:solidFill>
                <a:prstClr val="black"/>
              </a:solidFill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889075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>
            <a:extLst/>
          </p:cNvPr>
          <p:cNvSpPr/>
          <p:nvPr/>
        </p:nvSpPr>
        <p:spPr>
          <a:xfrm>
            <a:off x="-25028" y="476672"/>
            <a:ext cx="9144000" cy="95929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54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กลุ่มเป้าหมายในการทดสอบ</a:t>
            </a:r>
          </a:p>
        </p:txBody>
      </p:sp>
      <p:sp>
        <p:nvSpPr>
          <p:cNvPr id="140292" name="กล่องข้อความ 3"/>
          <p:cNvSpPr txBox="1">
            <a:spLocks noChangeArrowheads="1"/>
          </p:cNvSpPr>
          <p:nvPr/>
        </p:nvSpPr>
        <p:spPr bwMode="auto">
          <a:xfrm>
            <a:off x="928662" y="1857364"/>
            <a:ext cx="7505700" cy="132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th-TH" altLang="th-TH" sz="40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นักเรียนชั้นประถมศึกษาปีที่ 3 ปีการศึกษา </a:t>
            </a:r>
            <a:r>
              <a:rPr lang="th-TH" altLang="th-TH" sz="4000" b="1" dirty="0" smtClean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256</a:t>
            </a:r>
            <a:r>
              <a:rPr lang="en-US" altLang="th-TH" sz="4000" b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</a:t>
            </a:r>
            <a:r>
              <a:rPr lang="th-TH" altLang="th-TH" sz="4000" b="1" dirty="0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endParaRPr lang="th-TH" altLang="th-TH" sz="4000" b="1" dirty="0">
              <a:solidFill>
                <a:srgbClr val="0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th-TH" altLang="th-TH" sz="40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ทุกสังกัดทั่วประเทศ ประมาณ 800,000 คน</a:t>
            </a:r>
          </a:p>
        </p:txBody>
      </p:sp>
      <p:sp>
        <p:nvSpPr>
          <p:cNvPr id="2055" name="AutoShape 7" descr="Image result for à¸ à¸²à¸à¹à¸à¹à¸à¸¡à¸¸à¸ªà¸¥à¸´à¸¡à¹à¸à¹"/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pic>
        <p:nvPicPr>
          <p:cNvPr id="2050" name="Picture 2" descr="Image result for à¸ à¸²à¸à¹à¸à¹à¸à¸à¸±à¸à¹à¸£à¸µà¸¢à¸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1735" y="3394066"/>
            <a:ext cx="4700532" cy="313127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44625" y="373063"/>
            <a:ext cx="5881688" cy="64452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40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กระดาษคำตอบ</a:t>
            </a:r>
          </a:p>
        </p:txBody>
      </p:sp>
      <p:sp>
        <p:nvSpPr>
          <p:cNvPr id="149507" name="TextBox 3"/>
          <p:cNvSpPr txBox="1">
            <a:spLocks noChangeArrowheads="1"/>
          </p:cNvSpPr>
          <p:nvPr/>
        </p:nvSpPr>
        <p:spPr bwMode="auto">
          <a:xfrm>
            <a:off x="6367463" y="3778250"/>
            <a:ext cx="191611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th-TH" altLang="th-TH" sz="1800" b="1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ข้อสอบเลือกตอบ</a:t>
            </a:r>
          </a:p>
          <a:p>
            <a:pPr algn="ctr" eaLnBrk="1" hangingPunct="1"/>
            <a:r>
              <a:rPr lang="th-TH" altLang="th-TH" sz="1800" b="1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(นักเรียน เป็น ผู้ระบาย)</a:t>
            </a:r>
          </a:p>
        </p:txBody>
      </p:sp>
      <p:sp>
        <p:nvSpPr>
          <p:cNvPr id="149508" name="TextBox 4"/>
          <p:cNvSpPr txBox="1">
            <a:spLocks noChangeArrowheads="1"/>
          </p:cNvSpPr>
          <p:nvPr/>
        </p:nvSpPr>
        <p:spPr bwMode="auto">
          <a:xfrm>
            <a:off x="6367463" y="5373688"/>
            <a:ext cx="266858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th-TH" altLang="th-TH" sz="1800" b="1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ข้อสอบเขียนตอบ</a:t>
            </a:r>
          </a:p>
          <a:p>
            <a:pPr algn="ctr" eaLnBrk="1" hangingPunct="1"/>
            <a:r>
              <a:rPr lang="th-TH" altLang="th-TH" sz="1800" b="1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(ครูผู้ตรวจข้อสอบ เป็น ผู้ระบาย)</a:t>
            </a:r>
            <a:br>
              <a:rPr lang="th-TH" altLang="th-TH" sz="1800" b="1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altLang="th-TH" sz="1800" b="1" smtClean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ผู้ตรวจ 2 คน ตรวจข้อสอบเด็ก 1คน</a:t>
            </a:r>
            <a:br>
              <a:rPr lang="th-TH" altLang="th-TH" sz="1800" b="1" smtClean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altLang="th-TH" sz="1800" b="1" smtClean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(ตัดสินใจร่วมกัน/ฉันทามติ)</a:t>
            </a:r>
          </a:p>
        </p:txBody>
      </p:sp>
      <p:sp>
        <p:nvSpPr>
          <p:cNvPr id="149509" name="TextBox 5"/>
          <p:cNvSpPr txBox="1">
            <a:spLocks noChangeArrowheads="1"/>
          </p:cNvSpPr>
          <p:nvPr/>
        </p:nvSpPr>
        <p:spPr bwMode="auto">
          <a:xfrm>
            <a:off x="6084888" y="1597025"/>
            <a:ext cx="19161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th-TH" altLang="th-TH" sz="1800" b="1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ข้อมูลนักเรียน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5724525" y="1776413"/>
            <a:ext cx="809625" cy="6350"/>
          </a:xfrm>
          <a:prstGeom prst="straightConnector1">
            <a:avLst/>
          </a:prstGeom>
          <a:ln w="28575" cmpd="sng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5724525" y="4005263"/>
            <a:ext cx="987425" cy="0"/>
          </a:xfrm>
          <a:prstGeom prst="straightConnector1">
            <a:avLst/>
          </a:prstGeom>
          <a:ln w="28575" cmpd="sng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5559425" y="5559425"/>
            <a:ext cx="1152525" cy="0"/>
          </a:xfrm>
          <a:prstGeom prst="straightConnector1">
            <a:avLst/>
          </a:prstGeom>
          <a:ln w="28575" cmpd="sng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6550" y="1130300"/>
            <a:ext cx="3952875" cy="52959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2400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44625" y="373063"/>
            <a:ext cx="5881688" cy="64452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40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หัวกระดาษคำตอบ</a:t>
            </a:r>
          </a:p>
        </p:txBody>
      </p:sp>
      <p:grpSp>
        <p:nvGrpSpPr>
          <p:cNvPr id="150531" name="Group 6"/>
          <p:cNvGrpSpPr>
            <a:grpSpLocks/>
          </p:cNvGrpSpPr>
          <p:nvPr/>
        </p:nvGrpSpPr>
        <p:grpSpPr bwMode="auto">
          <a:xfrm>
            <a:off x="900113" y="1339850"/>
            <a:ext cx="7419975" cy="5041900"/>
            <a:chOff x="1043608" y="1188756"/>
            <a:chExt cx="7420942" cy="5042138"/>
          </a:xfrm>
        </p:grpSpPr>
        <p:pic>
          <p:nvPicPr>
            <p:cNvPr id="150532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9200" y="1188756"/>
              <a:ext cx="7245350" cy="3663982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50533" name="Group 5"/>
            <p:cNvGrpSpPr>
              <a:grpSpLocks/>
            </p:cNvGrpSpPr>
            <p:nvPr/>
          </p:nvGrpSpPr>
          <p:grpSpPr bwMode="auto">
            <a:xfrm>
              <a:off x="1043608" y="2124172"/>
              <a:ext cx="6940550" cy="4106722"/>
              <a:chOff x="1043608" y="2124172"/>
              <a:chExt cx="6940550" cy="4106722"/>
            </a:xfrm>
          </p:grpSpPr>
          <p:sp>
            <p:nvSpPr>
              <p:cNvPr id="150534" name="TextBox 5"/>
              <p:cNvSpPr txBox="1">
                <a:spLocks noChangeArrowheads="1"/>
              </p:cNvSpPr>
              <p:nvPr/>
            </p:nvSpPr>
            <p:spPr bwMode="auto">
              <a:xfrm>
                <a:off x="1043608" y="5707019"/>
                <a:ext cx="6940550" cy="523875"/>
              </a:xfrm>
              <a:prstGeom prst="rect">
                <a:avLst/>
              </a:prstGeom>
              <a:noFill/>
              <a:ln w="38100">
                <a:solidFill>
                  <a:srgbClr val="C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th-TH" altLang="th-TH" b="1" smtClean="0">
                    <a:solidFill>
                      <a:srgbClr val="000000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ข้อมูลนักเรียนแต่ละคน จะถูกพิมพ์เสร็จเรียบร้อยมาจากโรงพิมพ์</a:t>
                </a:r>
              </a:p>
            </p:txBody>
          </p:sp>
          <p:cxnSp>
            <p:nvCxnSpPr>
              <p:cNvPr id="12" name="Straight Arrow Connector 11"/>
              <p:cNvCxnSpPr/>
              <p:nvPr/>
            </p:nvCxnSpPr>
            <p:spPr>
              <a:xfrm flipV="1">
                <a:off x="4288881" y="3020817"/>
                <a:ext cx="333418" cy="2675064"/>
              </a:xfrm>
              <a:prstGeom prst="straightConnector1">
                <a:avLst/>
              </a:prstGeom>
              <a:ln w="28575" cmpd="sng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/>
              <p:cNvCxnSpPr/>
              <p:nvPr/>
            </p:nvCxnSpPr>
            <p:spPr>
              <a:xfrm flipV="1">
                <a:off x="4284117" y="2123838"/>
                <a:ext cx="2014800" cy="3572044"/>
              </a:xfrm>
              <a:prstGeom prst="straightConnector1">
                <a:avLst/>
              </a:prstGeom>
              <a:ln w="28575" cmpd="sng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/>
              <p:cNvCxnSpPr/>
              <p:nvPr/>
            </p:nvCxnSpPr>
            <p:spPr>
              <a:xfrm flipV="1">
                <a:off x="4295232" y="2636624"/>
                <a:ext cx="2930907" cy="3070370"/>
              </a:xfrm>
              <a:prstGeom prst="straightConnector1">
                <a:avLst/>
              </a:prstGeom>
              <a:ln w="28575" cmpd="sng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945497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44625" y="373063"/>
            <a:ext cx="5881688" cy="64452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40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หัวกระดาษคำตอบ</a:t>
            </a:r>
          </a:p>
        </p:txBody>
      </p:sp>
      <p:pic>
        <p:nvPicPr>
          <p:cNvPr id="151555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268413"/>
            <a:ext cx="8353425" cy="42243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>
            <a:grpSpLocks/>
          </p:cNvGrpSpPr>
          <p:nvPr/>
        </p:nvGrpSpPr>
        <p:grpSpPr bwMode="auto">
          <a:xfrm>
            <a:off x="1331913" y="2781300"/>
            <a:ext cx="7056437" cy="3557588"/>
            <a:chOff x="1331640" y="2780928"/>
            <a:chExt cx="7056784" cy="3558009"/>
          </a:xfrm>
        </p:grpSpPr>
        <p:sp>
          <p:nvSpPr>
            <p:cNvPr id="151557" name="Rectangle 3"/>
            <p:cNvSpPr>
              <a:spLocks noChangeArrowheads="1"/>
            </p:cNvSpPr>
            <p:nvPr/>
          </p:nvSpPr>
          <p:spPr bwMode="auto">
            <a:xfrm>
              <a:off x="1331640" y="5877272"/>
              <a:ext cx="7056784" cy="461665"/>
            </a:xfrm>
            <a:prstGeom prst="rect">
              <a:avLst/>
            </a:prstGeom>
            <a:noFill/>
            <a:ln w="31750">
              <a:solidFill>
                <a:srgbClr val="C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  <a:buFont typeface="Arial" panose="020B0604020202020204" pitchFamily="34" charset="0"/>
                <a:buChar char="•"/>
              </a:pPr>
              <a:r>
                <a:rPr lang="th-TH" altLang="th-TH" sz="2400" b="1" smtClean="0">
                  <a:solidFill>
                    <a:srgbClr val="000099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กรณีนักเรียขาดสอบ หรือ ยกเลิกกระดาษคำตอบ ให้กรรมการระบายตามกรณี</a:t>
              </a:r>
            </a:p>
          </p:txBody>
        </p:sp>
        <p:cxnSp>
          <p:nvCxnSpPr>
            <p:cNvPr id="5" name="Straight Arrow Connector 4"/>
            <p:cNvCxnSpPr/>
            <p:nvPr/>
          </p:nvCxnSpPr>
          <p:spPr>
            <a:xfrm flipH="1" flipV="1">
              <a:off x="1979372" y="2780928"/>
              <a:ext cx="2165456" cy="3065826"/>
            </a:xfrm>
            <a:prstGeom prst="straightConnector1">
              <a:avLst/>
            </a:prstGeom>
            <a:ln w="28575" cmpd="sng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/>
            <p:nvPr/>
          </p:nvCxnSpPr>
          <p:spPr>
            <a:xfrm flipH="1" flipV="1">
              <a:off x="1979372" y="3501738"/>
              <a:ext cx="2187683" cy="2345015"/>
            </a:xfrm>
            <a:prstGeom prst="straightConnector1">
              <a:avLst/>
            </a:prstGeom>
            <a:ln w="28575" cmpd="sng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90077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7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75" y="981075"/>
            <a:ext cx="8126413" cy="413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444625" y="174625"/>
            <a:ext cx="5881688" cy="64452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40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หัวกระดาษคำตอบ (สำรอง)</a:t>
            </a:r>
          </a:p>
        </p:txBody>
      </p:sp>
      <p:grpSp>
        <p:nvGrpSpPr>
          <p:cNvPr id="16" name="Group 15"/>
          <p:cNvGrpSpPr>
            <a:grpSpLocks/>
          </p:cNvGrpSpPr>
          <p:nvPr/>
        </p:nvGrpSpPr>
        <p:grpSpPr bwMode="auto">
          <a:xfrm>
            <a:off x="3203575" y="1484313"/>
            <a:ext cx="5176838" cy="4992687"/>
            <a:chOff x="3203848" y="1484313"/>
            <a:chExt cx="5176164" cy="4992139"/>
          </a:xfrm>
        </p:grpSpPr>
        <p:cxnSp>
          <p:nvCxnSpPr>
            <p:cNvPr id="5" name="Straight Arrow Connector 4"/>
            <p:cNvCxnSpPr>
              <a:stCxn id="152585" idx="0"/>
            </p:cNvCxnSpPr>
            <p:nvPr/>
          </p:nvCxnSpPr>
          <p:spPr>
            <a:xfrm flipH="1" flipV="1">
              <a:off x="5508598" y="2636711"/>
              <a:ext cx="1199994" cy="2639722"/>
            </a:xfrm>
            <a:prstGeom prst="straightConnector1">
              <a:avLst/>
            </a:prstGeom>
            <a:ln w="28575" cmpd="sng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2585" name="Rectangle 5"/>
            <p:cNvSpPr>
              <a:spLocks noChangeArrowheads="1"/>
            </p:cNvSpPr>
            <p:nvPr/>
          </p:nvSpPr>
          <p:spPr bwMode="auto">
            <a:xfrm>
              <a:off x="5038040" y="5276123"/>
              <a:ext cx="3341972" cy="1200329"/>
            </a:xfrm>
            <a:prstGeom prst="rect">
              <a:avLst/>
            </a:prstGeom>
            <a:noFill/>
            <a:ln w="28575">
              <a:solidFill>
                <a:srgbClr val="C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20000"/>
                </a:spcBef>
              </a:pPr>
              <a:r>
                <a:rPr lang="th-TH" altLang="th-TH" sz="2400" b="1" smtClean="0">
                  <a:solidFill>
                    <a:srgbClr val="000099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กรณี นร. ใช้กระดาษคำตอบสำรอง นร.ต้องเขียนรายละเอียดและระบายเลขที่นั่งสอบด้วยตนเอง</a:t>
              </a:r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3203848" y="1484313"/>
              <a:ext cx="4968228" cy="2376226"/>
            </a:xfrm>
            <a:prstGeom prst="roundRect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prstClr val="white"/>
                </a:solidFill>
                <a:latin typeface="Calibri"/>
                <a:cs typeface="+mn-cs"/>
              </a:endParaRPr>
            </a:p>
          </p:txBody>
        </p:sp>
      </p:grpSp>
      <p:grpSp>
        <p:nvGrpSpPr>
          <p:cNvPr id="24" name="Group 23"/>
          <p:cNvGrpSpPr>
            <a:grpSpLocks/>
          </p:cNvGrpSpPr>
          <p:nvPr/>
        </p:nvGrpSpPr>
        <p:grpSpPr bwMode="auto">
          <a:xfrm>
            <a:off x="549275" y="2492375"/>
            <a:ext cx="3889375" cy="4003675"/>
            <a:chOff x="550061" y="2492896"/>
            <a:chExt cx="3888432" cy="4003371"/>
          </a:xfrm>
        </p:grpSpPr>
        <p:cxnSp>
          <p:nvCxnSpPr>
            <p:cNvPr id="7" name="Straight Arrow Connector 6"/>
            <p:cNvCxnSpPr/>
            <p:nvPr/>
          </p:nvCxnSpPr>
          <p:spPr>
            <a:xfrm flipH="1" flipV="1">
              <a:off x="1619777" y="2492896"/>
              <a:ext cx="984011" cy="2803312"/>
            </a:xfrm>
            <a:prstGeom prst="straightConnector1">
              <a:avLst/>
            </a:prstGeom>
            <a:ln w="28575" cmpd="sng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2583" name="Rectangle 16"/>
            <p:cNvSpPr>
              <a:spLocks noChangeArrowheads="1"/>
            </p:cNvSpPr>
            <p:nvPr/>
          </p:nvSpPr>
          <p:spPr bwMode="auto">
            <a:xfrm>
              <a:off x="550061" y="5295938"/>
              <a:ext cx="3888432" cy="1200329"/>
            </a:xfrm>
            <a:prstGeom prst="rect">
              <a:avLst/>
            </a:prstGeom>
            <a:noFill/>
            <a:ln w="31750">
              <a:solidFill>
                <a:srgbClr val="C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20000"/>
                </a:spcBef>
              </a:pPr>
              <a:r>
                <a:rPr lang="th-TH" altLang="th-TH" sz="2400" b="1" smtClean="0">
                  <a:solidFill>
                    <a:srgbClr val="000099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กรณีมีผู้เข้าสอบกรณีพิเศษให้ใช้กระดาษคำตอบสำรอง และให้กรรมการระบายช่อง “ผู้เข้าสอบกรณีพิเศษ”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10067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กล่องข้อความ 3"/>
          <p:cNvSpPr txBox="1">
            <a:spLocks noChangeArrowheads="1"/>
          </p:cNvSpPr>
          <p:nvPr/>
        </p:nvSpPr>
        <p:spPr bwMode="auto">
          <a:xfrm>
            <a:off x="792161" y="476672"/>
            <a:ext cx="7559675" cy="922337"/>
          </a:xfrm>
          <a:prstGeom prst="rect">
            <a:avLst/>
          </a:prstGeom>
          <a:noFill/>
          <a:ln w="349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Clr>
                <a:srgbClr val="660033"/>
              </a:buClr>
              <a:buFontTx/>
              <a:buNone/>
            </a:pPr>
            <a:r>
              <a:rPr lang="th-TH" altLang="th-TH" sz="5400" b="1" smtClean="0">
                <a:solidFill>
                  <a:srgbClr val="660066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เอกสารธุรการประจำสนามสอบ</a:t>
            </a:r>
          </a:p>
        </p:txBody>
      </p:sp>
      <p:sp>
        <p:nvSpPr>
          <p:cNvPr id="2" name="สี่เหลี่ยมผืนผ้า 1"/>
          <p:cNvSpPr/>
          <p:nvPr/>
        </p:nvSpPr>
        <p:spPr>
          <a:xfrm>
            <a:off x="287337" y="1772816"/>
            <a:ext cx="8569325" cy="4401205"/>
          </a:xfrm>
          <a:prstGeom prst="rect">
            <a:avLst/>
          </a:prstGeom>
        </p:spPr>
        <p:txBody>
          <a:bodyPr>
            <a:spAutoFit/>
          </a:bodyPr>
          <a:lstStyle/>
          <a:p>
            <a:pPr algn="thaiDist">
              <a:spcAft>
                <a:spcPts val="0"/>
              </a:spcAft>
              <a:defRPr/>
            </a:pPr>
            <a:r>
              <a:rPr lang="en-US" b="1" dirty="0">
                <a:solidFill>
                  <a:prstClr val="black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1) </a:t>
            </a:r>
            <a:r>
              <a:rPr lang="th-TH" b="1" dirty="0">
                <a:solidFill>
                  <a:prstClr val="black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ใบรายชื่อติดบอร์ดประชาสัมพันธ์ (ติดด้านล่างของอาคารที่เป็นห้องสอบ)</a:t>
            </a:r>
            <a:endParaRPr lang="en-US" b="1" dirty="0">
              <a:solidFill>
                <a:prstClr val="black"/>
              </a:solidFill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 algn="thaiDist">
              <a:spcAft>
                <a:spcPts val="0"/>
              </a:spcAft>
              <a:defRPr/>
            </a:pPr>
            <a:r>
              <a:rPr lang="th-TH" b="1" dirty="0">
                <a:solidFill>
                  <a:prstClr val="black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2) ใบรายชื่อติดหน้าห้องสอบแต่ละห้องสอบ (2 ใบ ติดประตูหน้าห้องและหลังห้อง)</a:t>
            </a:r>
          </a:p>
          <a:p>
            <a:pPr algn="thaiDist">
              <a:spcAft>
                <a:spcPts val="0"/>
              </a:spcAft>
              <a:defRPr/>
            </a:pPr>
            <a:r>
              <a:rPr lang="th-TH" b="1" dirty="0">
                <a:solidFill>
                  <a:prstClr val="black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3) สติ๊กเกอร์ติดโต๊ะสอบ ระบุข้อมูลประจำตัวของผู้เข้าสอบ</a:t>
            </a:r>
          </a:p>
          <a:p>
            <a:pPr algn="thaiDist">
              <a:spcAft>
                <a:spcPts val="0"/>
              </a:spcAft>
              <a:defRPr/>
            </a:pPr>
            <a:r>
              <a:rPr lang="th-TH" b="1" dirty="0">
                <a:solidFill>
                  <a:prstClr val="black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4) </a:t>
            </a:r>
            <a:r>
              <a:rPr lang="th-TH" b="1" dirty="0">
                <a:solidFill>
                  <a:srgbClr val="C00000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แบบ สพฐ.2 </a:t>
            </a:r>
            <a:r>
              <a:rPr lang="th-TH" b="1" dirty="0">
                <a:solidFill>
                  <a:prstClr val="black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ใบเซ็นชื่อผู้เข้าสอบ </a:t>
            </a:r>
            <a:r>
              <a:rPr lang="th-TH" b="1" dirty="0">
                <a:solidFill>
                  <a:srgbClr val="C00000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(บรรจุอยู่ในซองกระดาษคำตอบ) </a:t>
            </a:r>
            <a:endParaRPr lang="en-US" b="1" dirty="0">
              <a:solidFill>
                <a:srgbClr val="C00000"/>
              </a:solidFill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 algn="thaiDist">
              <a:spcAft>
                <a:spcPts val="0"/>
              </a:spcAft>
              <a:defRPr/>
            </a:pPr>
            <a:r>
              <a:rPr lang="en-US" b="1" dirty="0">
                <a:solidFill>
                  <a:prstClr val="black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5)</a:t>
            </a:r>
            <a:r>
              <a:rPr lang="en-US" b="1" dirty="0">
                <a:solidFill>
                  <a:srgbClr val="FF0000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</a:t>
            </a:r>
            <a:r>
              <a:rPr lang="th-TH" b="1" dirty="0">
                <a:solidFill>
                  <a:srgbClr val="C00000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แบบ สพฐ.3 </a:t>
            </a:r>
            <a:r>
              <a:rPr lang="th-TH" b="1" dirty="0">
                <a:solidFill>
                  <a:prstClr val="black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ใบเซ็นชื่อผู้เข้าสอบ กรณีพิเศษ (</a:t>
            </a:r>
            <a:r>
              <a:rPr lang="en-US" b="1" dirty="0">
                <a:solidFill>
                  <a:prstClr val="black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Walk in) </a:t>
            </a:r>
            <a:endParaRPr lang="th-TH" b="1" dirty="0">
              <a:solidFill>
                <a:prstClr val="black"/>
              </a:solidFill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 algn="thaiDist">
              <a:spcAft>
                <a:spcPts val="0"/>
              </a:spcAft>
              <a:defRPr/>
            </a:pPr>
            <a:r>
              <a:rPr lang="th-TH" b="1" dirty="0">
                <a:solidFill>
                  <a:prstClr val="black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6) </a:t>
            </a:r>
            <a:r>
              <a:rPr lang="th-TH" b="1" spc="-40" dirty="0">
                <a:solidFill>
                  <a:srgbClr val="C00000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แบบ สพฐ.5 </a:t>
            </a:r>
            <a:r>
              <a:rPr lang="th-TH" b="1" spc="-40" dirty="0">
                <a:solidFill>
                  <a:prstClr val="black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แบบฟอร์มสำหรับผู้เข้าสอบปฏิบัติผิดระเบียบการสอบ </a:t>
            </a:r>
          </a:p>
          <a:p>
            <a:pPr algn="thaiDist">
              <a:spcAft>
                <a:spcPts val="0"/>
              </a:spcAft>
              <a:defRPr/>
            </a:pPr>
            <a:r>
              <a:rPr lang="th-TH" b="1" dirty="0">
                <a:solidFill>
                  <a:prstClr val="black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7) </a:t>
            </a:r>
            <a:r>
              <a:rPr lang="th-TH" b="1" dirty="0">
                <a:solidFill>
                  <a:srgbClr val="C00000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แบบ สพฐ.6 </a:t>
            </a:r>
            <a:r>
              <a:rPr lang="th-TH" b="1" dirty="0">
                <a:solidFill>
                  <a:prstClr val="black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แบบคำขอแก้ไขข้อมูล </a:t>
            </a:r>
            <a:r>
              <a:rPr lang="th-TH" b="1" dirty="0">
                <a:solidFill>
                  <a:srgbClr val="C00000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(</a:t>
            </a:r>
            <a:r>
              <a:rPr lang="th-TH" b="1" spc="-40" dirty="0">
                <a:solidFill>
                  <a:srgbClr val="C00000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สนามสอบละ 2 ใบ)</a:t>
            </a:r>
            <a:endParaRPr lang="en-US" b="1" dirty="0">
              <a:solidFill>
                <a:srgbClr val="C00000"/>
              </a:solidFill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 algn="thaiDist">
              <a:spcAft>
                <a:spcPts val="0"/>
              </a:spcAft>
              <a:defRPr/>
            </a:pPr>
            <a:r>
              <a:rPr lang="th-TH" b="1" dirty="0">
                <a:solidFill>
                  <a:prstClr val="black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8) </a:t>
            </a:r>
            <a:r>
              <a:rPr lang="th-TH" b="1" dirty="0">
                <a:solidFill>
                  <a:srgbClr val="C00000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แบบ </a:t>
            </a:r>
            <a:r>
              <a:rPr lang="en-US" b="1" dirty="0">
                <a:solidFill>
                  <a:srgbClr val="C00000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NT1</a:t>
            </a:r>
            <a:r>
              <a:rPr lang="th-TH" b="1" dirty="0">
                <a:solidFill>
                  <a:srgbClr val="C00000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</a:t>
            </a:r>
            <a:r>
              <a:rPr lang="th-TH" b="1" dirty="0">
                <a:solidFill>
                  <a:prstClr val="black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บัญชีรับส่งแบบทดสอบและกระดาษคำตอบ</a:t>
            </a:r>
          </a:p>
          <a:p>
            <a:pPr>
              <a:spcAft>
                <a:spcPts val="0"/>
              </a:spcAft>
              <a:defRPr/>
            </a:pPr>
            <a:r>
              <a:rPr lang="th-TH" b="1" dirty="0">
                <a:solidFill>
                  <a:prstClr val="black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9) </a:t>
            </a:r>
            <a:r>
              <a:rPr lang="th-TH" b="1" dirty="0">
                <a:solidFill>
                  <a:srgbClr val="C00000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แบบ </a:t>
            </a:r>
            <a:r>
              <a:rPr lang="en-US" b="1" dirty="0">
                <a:solidFill>
                  <a:srgbClr val="C00000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NT2 </a:t>
            </a:r>
            <a:r>
              <a:rPr lang="th-TH" b="1" dirty="0">
                <a:solidFill>
                  <a:prstClr val="black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บัญชีส่งจำนวนกล่องกระดาษคำตอบ จากสนามสอบถึงศูนย์สอบ</a:t>
            </a:r>
          </a:p>
          <a:p>
            <a:pPr>
              <a:spcAft>
                <a:spcPts val="0"/>
              </a:spcAft>
              <a:defRPr/>
            </a:pPr>
            <a:r>
              <a:rPr lang="th-TH" b="1" dirty="0" smtClean="0">
                <a:solidFill>
                  <a:prstClr val="black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10) </a:t>
            </a:r>
            <a:r>
              <a:rPr lang="th-TH" b="1" dirty="0">
                <a:solidFill>
                  <a:prstClr val="black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ซองใส่กระดาษคำตอบข้อสอบเขียน</a:t>
            </a:r>
            <a:r>
              <a:rPr lang="th-TH" b="1" dirty="0" smtClean="0">
                <a:solidFill>
                  <a:prstClr val="black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ตอบ (</a:t>
            </a:r>
            <a:r>
              <a:rPr lang="en-US" b="1" dirty="0" smtClean="0">
                <a:solidFill>
                  <a:prstClr val="black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Package 3)</a:t>
            </a:r>
            <a:endParaRPr lang="th-TH" b="1" dirty="0">
              <a:solidFill>
                <a:prstClr val="black"/>
              </a:solidFill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229657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สี่เหลี่ยมผืนผ้า 1"/>
          <p:cNvSpPr>
            <a:spLocks noChangeArrowheads="1"/>
          </p:cNvSpPr>
          <p:nvPr/>
        </p:nvSpPr>
        <p:spPr bwMode="auto">
          <a:xfrm>
            <a:off x="179512" y="1052736"/>
            <a:ext cx="8856984" cy="5693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696913" lvl="1" indent="-514350">
              <a:buAutoNum type="arabicPeriod"/>
            </a:pPr>
            <a:r>
              <a:rPr lang="th-TH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ซองบรรจุข้อสอบและกระดาษคำตอบในการสอบ </a:t>
            </a:r>
            <a:r>
              <a:rPr lang="en-US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NT </a:t>
            </a:r>
            <a:r>
              <a:rPr lang="th-TH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ประกอบด้วย</a:t>
            </a:r>
          </a:p>
          <a:p>
            <a:pPr marL="182563" lvl="1" indent="0"/>
            <a:r>
              <a:rPr lang="th-TH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1.1 ซองข้อสอบและกระดาษคำตอบ (</a:t>
            </a:r>
            <a:r>
              <a:rPr lang="en-US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Package 1)</a:t>
            </a:r>
          </a:p>
          <a:p>
            <a:pPr marL="182563" lvl="1" indent="0"/>
            <a:r>
              <a:rPr lang="en-US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1.2 ซองกระดาษคำตอบแบบเลือกตอบ </a:t>
            </a:r>
            <a:r>
              <a:rPr lang="th-TH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en-US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Package </a:t>
            </a:r>
            <a:r>
              <a:rPr lang="en-US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2)</a:t>
            </a:r>
            <a:endParaRPr lang="en-US" b="1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182563" lvl="1" indent="0"/>
            <a:r>
              <a:rPr lang="en-US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1.3 </a:t>
            </a:r>
            <a:r>
              <a:rPr lang="th-TH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ซองกระดาษคำตอบ</a:t>
            </a:r>
            <a:r>
              <a:rPr lang="th-TH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แบบเขียนตอบ </a:t>
            </a:r>
            <a:r>
              <a:rPr lang="th-TH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en-US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Package </a:t>
            </a:r>
            <a:r>
              <a:rPr lang="en-US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3)</a:t>
            </a:r>
            <a:endParaRPr lang="en-US" b="1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182563" lvl="1" indent="0"/>
            <a:r>
              <a:rPr lang="th-TH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2. ซองกระดาษคำตอบ</a:t>
            </a:r>
            <a:r>
              <a:rPr lang="th-TH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แบบ</a:t>
            </a:r>
            <a:r>
              <a:rPr lang="th-TH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เลือกตอบ </a:t>
            </a:r>
            <a:r>
              <a:rPr lang="th-TH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en-US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Package 2</a:t>
            </a:r>
            <a:r>
              <a:rPr lang="en-US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) </a:t>
            </a:r>
            <a:r>
              <a:rPr lang="th-TH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เพื่อส่งคืน </a:t>
            </a:r>
            <a:r>
              <a:rPr lang="th-TH" b="1" dirty="0" err="1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สพฐ</a:t>
            </a:r>
            <a:r>
              <a:rPr lang="th-TH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 ใน </a:t>
            </a:r>
            <a:r>
              <a:rPr lang="en-US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 </a:t>
            </a:r>
            <a:r>
              <a:rPr lang="th-TH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ห้องสอบ </a:t>
            </a:r>
            <a:r>
              <a:rPr lang="th-TH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/>
            </a:r>
            <a:br>
              <a:rPr lang="th-TH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มี </a:t>
            </a:r>
            <a:r>
              <a:rPr lang="en-US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3</a:t>
            </a:r>
            <a:r>
              <a:rPr lang="th-TH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ซอง ได้แก่ </a:t>
            </a:r>
            <a:endParaRPr lang="en-US" sz="1600" b="1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</a:t>
            </a:r>
            <a:r>
              <a:rPr lang="th-TH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2.</a:t>
            </a:r>
            <a:r>
              <a:rPr lang="en-US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</a:t>
            </a:r>
            <a:r>
              <a:rPr lang="th-TH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ซองกระดาษคำตอบแบบเลือกตอบวิชาความสามารถ</a:t>
            </a:r>
            <a:r>
              <a:rPr lang="th-TH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ด้าน</a:t>
            </a:r>
            <a:r>
              <a:rPr lang="th-TH" b="1" dirty="0" smtClean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ภาษา </a:t>
            </a:r>
            <a:r>
              <a:rPr lang="th-TH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 </a:t>
            </a:r>
            <a:r>
              <a:rPr lang="th-TH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ซอง </a:t>
            </a:r>
            <a:r>
              <a:rPr lang="th-TH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/>
            </a:r>
            <a:br>
              <a:rPr lang="th-TH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             มีกระดาษปะ</a:t>
            </a:r>
            <a:r>
              <a:rPr lang="th-TH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หน้า</a:t>
            </a:r>
            <a:r>
              <a:rPr lang="th-TH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ซอง </a:t>
            </a:r>
            <a:r>
              <a:rPr lang="th-TH" b="1" dirty="0" smtClean="0">
                <a:solidFill>
                  <a:srgbClr val="00B05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สี</a:t>
            </a:r>
            <a:r>
              <a:rPr lang="th-TH" b="1" dirty="0">
                <a:solidFill>
                  <a:srgbClr val="00B05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เขียว </a:t>
            </a:r>
            <a:endParaRPr lang="en-US" sz="1600" b="1" dirty="0">
              <a:solidFill>
                <a:srgbClr val="00B05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</a:t>
            </a:r>
            <a:r>
              <a:rPr lang="th-TH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2.2 </a:t>
            </a:r>
            <a:r>
              <a:rPr lang="th-TH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ซองกระดาษคำตอบแบบเลือกตอบวิชาความสามารถ</a:t>
            </a:r>
            <a:r>
              <a:rPr lang="th-TH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ด้านคำนวณ </a:t>
            </a:r>
            <a:r>
              <a:rPr lang="th-TH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 ซอง </a:t>
            </a:r>
            <a:r>
              <a:rPr lang="th-TH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/>
            </a:r>
            <a:br>
              <a:rPr lang="th-TH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 มี</a:t>
            </a:r>
            <a:r>
              <a:rPr lang="th-TH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กระดาษปะหน้า</a:t>
            </a:r>
            <a:r>
              <a:rPr lang="th-TH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ซอง </a:t>
            </a:r>
            <a:r>
              <a:rPr lang="th-TH" b="1" dirty="0" smtClean="0">
                <a:solidFill>
                  <a:srgbClr val="00B0F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สี</a:t>
            </a:r>
            <a:r>
              <a:rPr lang="th-TH" b="1" dirty="0">
                <a:solidFill>
                  <a:srgbClr val="00B0F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ฟ้า </a:t>
            </a:r>
            <a:endParaRPr lang="en-US" sz="1600" b="1" dirty="0">
              <a:solidFill>
                <a:srgbClr val="00B0F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</a:t>
            </a:r>
            <a:r>
              <a:rPr lang="th-TH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2.3 </a:t>
            </a:r>
            <a:r>
              <a:rPr lang="th-TH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ซองกระดาษคำตอบแบบเลือกตอบวิชาความสามารถ</a:t>
            </a:r>
            <a:r>
              <a:rPr lang="th-TH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ด้านเหตุผล </a:t>
            </a:r>
            <a:r>
              <a:rPr lang="en-US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 </a:t>
            </a:r>
            <a:r>
              <a:rPr lang="th-TH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ซอง </a:t>
            </a:r>
            <a:r>
              <a:rPr lang="th-TH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/>
            </a:r>
            <a:br>
              <a:rPr lang="th-TH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             มี</a:t>
            </a:r>
            <a:r>
              <a:rPr lang="th-TH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กระดาษปะหน้า</a:t>
            </a:r>
            <a:r>
              <a:rPr lang="th-TH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ซอง </a:t>
            </a:r>
            <a:r>
              <a:rPr lang="th-TH" b="1" dirty="0" smtClean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สี</a:t>
            </a:r>
            <a:r>
              <a:rPr lang="th-TH" b="1" dirty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ม่วง </a:t>
            </a:r>
            <a:endParaRPr lang="th-TH" b="1" dirty="0" smtClean="0">
              <a:solidFill>
                <a:srgbClr val="7030A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  </a:t>
            </a:r>
            <a:endParaRPr lang="en-US" sz="1600" b="1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" name="กล่องข้อความ 1"/>
          <p:cNvSpPr txBox="1"/>
          <p:nvPr/>
        </p:nvSpPr>
        <p:spPr>
          <a:xfrm>
            <a:off x="755576" y="188640"/>
            <a:ext cx="7920880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36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การบรรจุ</a:t>
            </a:r>
            <a:r>
              <a:rPr lang="th-TH" sz="36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กระดาษคำตอบในระดับสนามสอบ </a:t>
            </a:r>
            <a:endParaRPr lang="en-US" sz="3600" b="1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823083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สี่เหลี่ยมผืนผ้า 1"/>
          <p:cNvSpPr>
            <a:spLocks noChangeArrowheads="1"/>
          </p:cNvSpPr>
          <p:nvPr/>
        </p:nvSpPr>
        <p:spPr bwMode="auto">
          <a:xfrm>
            <a:off x="107504" y="1556792"/>
            <a:ext cx="8856984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th-TH" sz="3600" b="1" dirty="0" smtClean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 </a:t>
            </a:r>
            <a:r>
              <a:rPr lang="th-TH" sz="3600" b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กรณีที่ </a:t>
            </a:r>
            <a:r>
              <a:rPr lang="en-US" sz="3600" b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</a:t>
            </a:r>
            <a:r>
              <a:rPr lang="en-US" sz="3600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ตรวจกระดาษคำตอบแบบเขียนตอบที่</a:t>
            </a:r>
            <a:r>
              <a:rPr lang="th-TH" sz="3200" b="1" u="sng" dirty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สนามสอบ</a:t>
            </a:r>
            <a:r>
              <a:rPr lang="th-TH" sz="3200" b="1" dirty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ดำเนินการดังนี้</a:t>
            </a:r>
            <a:endParaRPr lang="en-US" sz="18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en-US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	1</a:t>
            </a:r>
            <a: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  <a:t>. </a:t>
            </a:r>
            <a:r>
              <a:rPr lang="th-TH" b="1" u="sng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กระดาษคำตอบแบบเลือกตอบ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แต่ละวิชาที่ระบายคะแนนเขียนตอบแล้ว ตรวจนับกระดาษคำตอบให้ถูกต้องและครบถ้วน  หุ้มด้วย </a:t>
            </a:r>
            <a:r>
              <a:rPr lang="th-TH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สพฐ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  <a: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  <a:t>2 </a:t>
            </a:r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(ลายเซ็น) และ </a:t>
            </a:r>
            <a:r>
              <a:rPr lang="th-TH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สพฐ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  <a:r>
              <a:rPr lang="en-US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3 </a:t>
            </a:r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en-US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Walk in) 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บรรจุใส่</a:t>
            </a:r>
            <a:r>
              <a:rPr lang="th-TH" b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ซองกระดาษคำตอบแบบเลือกตอบ (</a:t>
            </a:r>
            <a:r>
              <a:rPr lang="en-US" b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Package 2</a:t>
            </a:r>
            <a:r>
              <a:rPr lang="th-TH" b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) 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วิชาละ 1 ซอง </a:t>
            </a:r>
            <a:r>
              <a:rPr lang="th-TH" b="1" u="sng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แล้วทำการปิดผนึก</a:t>
            </a:r>
            <a:r>
              <a:rPr lang="th-TH" b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และนำมาใส่รวมกับกระดาษคำตอบแบบเขียนตอบ ในซองใส่กระดาษคำตอบแบบเขียนตอบ (</a:t>
            </a:r>
            <a: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  <a:t>Package 3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  <a:endParaRPr lang="en-US" sz="18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en-US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	2</a:t>
            </a:r>
            <a: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  <a:t>. </a:t>
            </a:r>
            <a:r>
              <a:rPr lang="th-TH" b="1" u="sng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กระดาษคำตอบแบบเขียนตอบ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แต่ละวิชา ตรวจนับกระดาษคำตอบให้ถูกต้องและครบถ้วน  หุ้มด้วย </a:t>
            </a:r>
            <a:r>
              <a:rPr lang="th-TH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สพฐ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  <a: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  <a:t>2 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(สำหรับเก็บไว้ที่ศูนย์สอบ) </a:t>
            </a:r>
            <a:r>
              <a:rPr lang="th-TH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สพฐ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  <a: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  <a:t>3 </a:t>
            </a:r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และ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นำซอง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กระดาษคำตอบแบบเลือกตอบ</a:t>
            </a:r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Package 2)</a:t>
            </a:r>
            <a:r>
              <a:rPr lang="en-US" b="1" dirty="0" smtClean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มาบรรจุ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ใส่</a:t>
            </a:r>
            <a:r>
              <a:rPr lang="th-TH" b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ซองกระดาษคำตอบแบบเขียนตอบ (</a:t>
            </a:r>
            <a:r>
              <a:rPr lang="en-US" b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Package 3</a:t>
            </a:r>
            <a:r>
              <a:rPr lang="th-TH" b="1" dirty="0" smtClean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)  </a:t>
            </a:r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b="1" u="sng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แล้วทำการปิด</a:t>
            </a:r>
            <a:r>
              <a:rPr lang="th-TH" b="1" u="sng" dirty="0" smtClean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ผนึก</a:t>
            </a:r>
            <a:endParaRPr lang="en-US" b="1" dirty="0">
              <a:solidFill>
                <a:srgbClr val="C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" name="กล่องข้อความ 1"/>
          <p:cNvSpPr txBox="1"/>
          <p:nvPr/>
        </p:nvSpPr>
        <p:spPr>
          <a:xfrm>
            <a:off x="755576" y="476672"/>
            <a:ext cx="7920880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36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การบรรจุ</a:t>
            </a:r>
            <a:r>
              <a:rPr lang="th-TH" sz="36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กระดาษคำตอบในระดับสนามสอบ </a:t>
            </a:r>
            <a:endParaRPr lang="en-US" sz="3600" b="1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092152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สี่เหลี่ยมผืนผ้า 19"/>
          <p:cNvSpPr/>
          <p:nvPr/>
        </p:nvSpPr>
        <p:spPr>
          <a:xfrm>
            <a:off x="1203743" y="239418"/>
            <a:ext cx="67174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600" b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กรณีที่ </a:t>
            </a:r>
            <a:r>
              <a:rPr lang="en-US" sz="3600" b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</a:t>
            </a:r>
            <a:r>
              <a:rPr lang="en-US" sz="3600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32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ตรวจกระดาษคำตอบแบบเขียนตอบที่</a:t>
            </a:r>
            <a:r>
              <a:rPr lang="th-TH" sz="3200" b="1" u="sng" dirty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สนามสอบ</a:t>
            </a:r>
            <a:r>
              <a:rPr lang="th-TH" sz="3200" b="1" dirty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endParaRPr lang="th-TH" dirty="0"/>
          </a:p>
        </p:txBody>
      </p:sp>
      <p:grpSp>
        <p:nvGrpSpPr>
          <p:cNvPr id="45" name="กลุ่ม 44"/>
          <p:cNvGrpSpPr/>
          <p:nvPr/>
        </p:nvGrpSpPr>
        <p:grpSpPr>
          <a:xfrm>
            <a:off x="475075" y="1328909"/>
            <a:ext cx="8129373" cy="5341298"/>
            <a:chOff x="475075" y="1328909"/>
            <a:chExt cx="8129373" cy="5341298"/>
          </a:xfrm>
        </p:grpSpPr>
        <p:grpSp>
          <p:nvGrpSpPr>
            <p:cNvPr id="3" name="Group 1"/>
            <p:cNvGrpSpPr>
              <a:grpSpLocks/>
            </p:cNvGrpSpPr>
            <p:nvPr/>
          </p:nvGrpSpPr>
          <p:grpSpPr bwMode="auto">
            <a:xfrm>
              <a:off x="2803860" y="4357435"/>
              <a:ext cx="1671109" cy="1134652"/>
              <a:chOff x="1525038" y="1700808"/>
              <a:chExt cx="5399831" cy="4000977"/>
            </a:xfrm>
          </p:grpSpPr>
          <p:pic>
            <p:nvPicPr>
              <p:cNvPr id="18" name="Picture 4" descr="ซอง.jpg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25038" y="1700808"/>
                <a:ext cx="5399831" cy="40009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" name="Picture 5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07704" y="2204864"/>
                <a:ext cx="4634501" cy="31718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5" name="รูปภาพ 3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13569" y="1407268"/>
              <a:ext cx="916887" cy="1208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รูปภาพ 3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5207" y="1373153"/>
              <a:ext cx="875614" cy="12184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2"/>
            <p:cNvSpPr txBox="1">
              <a:spLocks noChangeArrowheads="1"/>
            </p:cNvSpPr>
            <p:nvPr/>
          </p:nvSpPr>
          <p:spPr bwMode="auto">
            <a:xfrm>
              <a:off x="2679184" y="5516603"/>
              <a:ext cx="1986574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th-TH" altLang="th-TH" sz="16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ซอง</a:t>
              </a:r>
              <a:r>
                <a:rPr lang="th-TH" altLang="th-TH" sz="1600" b="1" dirty="0" smtClean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กระดาษคำตอบเลือกตอบ </a:t>
              </a:r>
            </a:p>
            <a:p>
              <a:pPr algn="ctr"/>
              <a:r>
                <a:rPr lang="en-US" altLang="th-TH" sz="1600" b="1" dirty="0" smtClean="0">
                  <a:latin typeface="TH SarabunPSK" panose="020B0500040200020003" pitchFamily="34" charset="-34"/>
                  <a:cs typeface="TH SarabunPSK" panose="020B0500040200020003" pitchFamily="34" charset="-34"/>
                </a:rPr>
                <a:t>(Package </a:t>
              </a:r>
              <a:r>
                <a:rPr lang="en-US" altLang="th-TH" sz="16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2)</a:t>
              </a:r>
            </a:p>
            <a:p>
              <a:pPr algn="ctr"/>
              <a:r>
                <a:rPr lang="th-TH" altLang="th-TH" sz="1600" b="1" dirty="0" smtClean="0">
                  <a:solidFill>
                    <a:srgbClr val="C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(</a:t>
              </a:r>
              <a:r>
                <a:rPr lang="th-TH" altLang="th-TH" sz="1600" b="1" dirty="0">
                  <a:solidFill>
                    <a:srgbClr val="C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ปิดผนึก)</a:t>
              </a:r>
            </a:p>
          </p:txBody>
        </p:sp>
        <p:sp>
          <p:nvSpPr>
            <p:cNvPr id="9" name="Right Arrow 12"/>
            <p:cNvSpPr/>
            <p:nvPr/>
          </p:nvSpPr>
          <p:spPr bwMode="auto">
            <a:xfrm>
              <a:off x="2998217" y="1879952"/>
              <a:ext cx="578181" cy="363537"/>
            </a:xfrm>
            <a:prstGeom prst="rightArrow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th-TH"/>
            </a:p>
          </p:txBody>
        </p:sp>
        <p:sp>
          <p:nvSpPr>
            <p:cNvPr id="10" name="TextBox 13"/>
            <p:cNvSpPr txBox="1">
              <a:spLocks noChangeArrowheads="1"/>
            </p:cNvSpPr>
            <p:nvPr/>
          </p:nvSpPr>
          <p:spPr bwMode="auto">
            <a:xfrm>
              <a:off x="3757576" y="2658479"/>
              <a:ext cx="1473412" cy="5847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th-TH" altLang="th-TH" sz="16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กรรมการ</a:t>
              </a:r>
            </a:p>
            <a:p>
              <a:pPr algn="ctr"/>
              <a:r>
                <a:rPr lang="th-TH" altLang="th-TH" sz="16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ตรวจข้อสอบเขียนตอบ</a:t>
              </a:r>
              <a:endParaRPr lang="th-TH" altLang="th-TH" sz="1600" b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13" name="Right Arrow 18"/>
            <p:cNvSpPr/>
            <p:nvPr/>
          </p:nvSpPr>
          <p:spPr bwMode="auto">
            <a:xfrm>
              <a:off x="4747332" y="4795645"/>
              <a:ext cx="1321188" cy="619123"/>
            </a:xfrm>
            <a:prstGeom prst="rightArrow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th-TH"/>
            </a:p>
          </p:txBody>
        </p:sp>
        <p:grpSp>
          <p:nvGrpSpPr>
            <p:cNvPr id="24" name="กลุ่ม 23"/>
            <p:cNvGrpSpPr/>
            <p:nvPr/>
          </p:nvGrpSpPr>
          <p:grpSpPr>
            <a:xfrm>
              <a:off x="6409838" y="1478134"/>
              <a:ext cx="979278" cy="1314962"/>
              <a:chOff x="725269" y="2122568"/>
              <a:chExt cx="979278" cy="1314962"/>
            </a:xfrm>
          </p:grpSpPr>
          <p:pic>
            <p:nvPicPr>
              <p:cNvPr id="21" name="รูปภาพ 34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5269" y="2220742"/>
                <a:ext cx="823377" cy="1216788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" name="รูปภาพ 3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90689" y="2183454"/>
                <a:ext cx="823377" cy="1216788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" name="รูปภาพ 36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81170" y="2122568"/>
                <a:ext cx="823377" cy="1216788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5" name="Right Arrow 12"/>
            <p:cNvSpPr/>
            <p:nvPr/>
          </p:nvSpPr>
          <p:spPr bwMode="auto">
            <a:xfrm>
              <a:off x="5455780" y="1896338"/>
              <a:ext cx="660369" cy="363537"/>
            </a:xfrm>
            <a:prstGeom prst="rightArrow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th-TH"/>
            </a:p>
          </p:txBody>
        </p:sp>
        <p:pic>
          <p:nvPicPr>
            <p:cNvPr id="26" name="รูปภาพ 2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5147" y="1340768"/>
              <a:ext cx="1161571" cy="1589695"/>
            </a:xfrm>
            <a:prstGeom prst="rect">
              <a:avLst/>
            </a:prstGeom>
          </p:spPr>
        </p:pic>
        <p:sp>
          <p:nvSpPr>
            <p:cNvPr id="27" name="TextBox 2"/>
            <p:cNvSpPr txBox="1">
              <a:spLocks noChangeArrowheads="1"/>
            </p:cNvSpPr>
            <p:nvPr/>
          </p:nvSpPr>
          <p:spPr bwMode="auto">
            <a:xfrm>
              <a:off x="1283824" y="3028362"/>
              <a:ext cx="1944215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th-TH" altLang="th-TH" sz="1600" b="1" dirty="0" smtClean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กระดาษคำตอบเขียนตอบ</a:t>
              </a:r>
            </a:p>
            <a:p>
              <a:pPr algn="ctr"/>
              <a:r>
                <a:rPr lang="th-TH" altLang="th-TH" sz="1600" b="1" dirty="0" smtClean="0">
                  <a:solidFill>
                    <a:srgbClr val="C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(ยังไม่ได้ตรวจ)</a:t>
              </a:r>
              <a:endParaRPr lang="th-TH" altLang="th-TH" sz="1600" b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28" name="TextBox 2"/>
            <p:cNvSpPr txBox="1">
              <a:spLocks noChangeArrowheads="1"/>
            </p:cNvSpPr>
            <p:nvPr/>
          </p:nvSpPr>
          <p:spPr bwMode="auto">
            <a:xfrm>
              <a:off x="5974777" y="2977203"/>
              <a:ext cx="1944215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th-TH" altLang="th-TH" sz="1600" b="1" dirty="0" smtClean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ระบายคะแนนข้อสอบเขียนตอบในกระดาษคำตอบเลือกตอบ</a:t>
              </a:r>
              <a:endParaRPr lang="th-TH" altLang="th-TH" sz="1600" b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grpSp>
          <p:nvGrpSpPr>
            <p:cNvPr id="29" name="กลุ่ม 28"/>
            <p:cNvGrpSpPr/>
            <p:nvPr/>
          </p:nvGrpSpPr>
          <p:grpSpPr>
            <a:xfrm>
              <a:off x="963600" y="4383410"/>
              <a:ext cx="979278" cy="1314962"/>
              <a:chOff x="725269" y="2122568"/>
              <a:chExt cx="979278" cy="1314962"/>
            </a:xfrm>
          </p:grpSpPr>
          <p:pic>
            <p:nvPicPr>
              <p:cNvPr id="30" name="รูปภาพ 34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5269" y="2220742"/>
                <a:ext cx="823377" cy="1216788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" name="รูปภาพ 3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90689" y="2183454"/>
                <a:ext cx="823377" cy="1216788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" name="รูปภาพ 36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81170" y="2122568"/>
                <a:ext cx="823377" cy="1216788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33" name="Right Arrow 12"/>
            <p:cNvSpPr/>
            <p:nvPr/>
          </p:nvSpPr>
          <p:spPr bwMode="auto">
            <a:xfrm>
              <a:off x="2144856" y="4878549"/>
              <a:ext cx="575516" cy="363537"/>
            </a:xfrm>
            <a:prstGeom prst="rightArrow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th-TH"/>
            </a:p>
          </p:txBody>
        </p:sp>
        <p:sp>
          <p:nvSpPr>
            <p:cNvPr id="34" name="TextBox 2"/>
            <p:cNvSpPr txBox="1">
              <a:spLocks noChangeArrowheads="1"/>
            </p:cNvSpPr>
            <p:nvPr/>
          </p:nvSpPr>
          <p:spPr bwMode="auto">
            <a:xfrm>
              <a:off x="475075" y="5785696"/>
              <a:ext cx="1944215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th-TH" altLang="th-TH" sz="1600" b="1" dirty="0" smtClean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กระดาษคำตอบเลือกตอบ</a:t>
              </a:r>
            </a:p>
            <a:p>
              <a:pPr algn="ctr"/>
              <a:r>
                <a:rPr lang="th-TH" altLang="th-TH" sz="1600" b="1" dirty="0" smtClean="0">
                  <a:solidFill>
                    <a:srgbClr val="C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(ที่ระบายคะแนนครบแล้ว)</a:t>
              </a:r>
              <a:endParaRPr lang="th-TH" altLang="th-TH" sz="1600" b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pic>
          <p:nvPicPr>
            <p:cNvPr id="35" name="รูปภาพ 25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77734" y="4269674"/>
              <a:ext cx="1948562" cy="14286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" name="กล่องข้อความ 35"/>
            <p:cNvSpPr txBox="1"/>
            <p:nvPr/>
          </p:nvSpPr>
          <p:spPr>
            <a:xfrm>
              <a:off x="6369296" y="5746877"/>
              <a:ext cx="223515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th-TH" sz="1800" b="1" dirty="0" smtClean="0">
                  <a:solidFill>
                    <a:prstClr val="black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ซองกระดาษคำตอบเขียนตอบ</a:t>
              </a:r>
              <a:endParaRPr lang="en-US" sz="18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800" b="1" dirty="0" smtClean="0">
                  <a:solidFill>
                    <a:prstClr val="black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(Package 3)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th-TH" sz="1800" b="1" dirty="0" smtClean="0">
                  <a:solidFill>
                    <a:srgbClr val="C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(ปิดผนึก)</a:t>
              </a:r>
              <a:endParaRPr lang="th-TH" sz="1800" b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37" name="TextBox 13"/>
            <p:cNvSpPr txBox="1">
              <a:spLocks noChangeArrowheads="1"/>
            </p:cNvSpPr>
            <p:nvPr/>
          </p:nvSpPr>
          <p:spPr bwMode="auto">
            <a:xfrm>
              <a:off x="5265784" y="1622045"/>
              <a:ext cx="1053573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th-TH" altLang="th-TH" sz="1400" b="1" dirty="0" smtClean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ระบายคะแนน</a:t>
              </a:r>
              <a:endParaRPr lang="th-TH" altLang="th-TH" sz="1400" b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38" name="TextBox 13"/>
            <p:cNvSpPr txBox="1">
              <a:spLocks noChangeArrowheads="1"/>
            </p:cNvSpPr>
            <p:nvPr/>
          </p:nvSpPr>
          <p:spPr bwMode="auto">
            <a:xfrm>
              <a:off x="2936053" y="1597481"/>
              <a:ext cx="661242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th-TH" altLang="th-TH" sz="1400" b="1" dirty="0" smtClean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ตรวจ</a:t>
              </a:r>
              <a:endParaRPr lang="th-TH" altLang="th-TH" sz="1400" b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39" name="TextBox 13"/>
            <p:cNvSpPr txBox="1">
              <a:spLocks noChangeArrowheads="1"/>
            </p:cNvSpPr>
            <p:nvPr/>
          </p:nvSpPr>
          <p:spPr bwMode="auto">
            <a:xfrm>
              <a:off x="2078105" y="4581128"/>
              <a:ext cx="60108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th-TH" altLang="th-TH" sz="1400" b="1" dirty="0" smtClean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บรรจุ</a:t>
              </a:r>
              <a:endParaRPr lang="th-TH" altLang="th-TH" sz="1400" b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40" name="TextBox 13"/>
            <p:cNvSpPr txBox="1">
              <a:spLocks noChangeArrowheads="1"/>
            </p:cNvSpPr>
            <p:nvPr/>
          </p:nvSpPr>
          <p:spPr bwMode="auto">
            <a:xfrm>
              <a:off x="4558457" y="4341812"/>
              <a:ext cx="1541727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th-TH" altLang="th-TH" sz="1400" b="1" dirty="0" smtClean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บรรจุรวมกับ</a:t>
              </a:r>
            </a:p>
            <a:p>
              <a:pPr algn="ctr"/>
              <a:r>
                <a:rPr lang="th-TH" altLang="th-TH" sz="1400" b="1" dirty="0" smtClean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กระดาษคำตอบเขียนตอบ</a:t>
              </a:r>
              <a:endParaRPr lang="th-TH" altLang="th-TH" sz="1400" b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41" name="วงรี 40"/>
            <p:cNvSpPr/>
            <p:nvPr/>
          </p:nvSpPr>
          <p:spPr>
            <a:xfrm>
              <a:off x="5147140" y="4058769"/>
              <a:ext cx="279212" cy="272554"/>
            </a:xfrm>
            <a:prstGeom prst="ellipse">
              <a:avLst/>
            </a:prstGeom>
            <a:noFill/>
            <a:ln w="15875" cmpd="sng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000" b="1" dirty="0" smtClean="0">
                  <a:solidFill>
                    <a:schemeClr val="tx1"/>
                  </a:solidFill>
                </a:rPr>
                <a:t>4</a:t>
              </a:r>
              <a:endParaRPr lang="th-TH" sz="2000" b="1" dirty="0">
                <a:solidFill>
                  <a:schemeClr val="tx1"/>
                </a:solidFill>
              </a:endParaRPr>
            </a:p>
          </p:txBody>
        </p:sp>
        <p:sp>
          <p:nvSpPr>
            <p:cNvPr id="42" name="วงรี 41"/>
            <p:cNvSpPr/>
            <p:nvPr/>
          </p:nvSpPr>
          <p:spPr>
            <a:xfrm>
              <a:off x="3115749" y="1328909"/>
              <a:ext cx="279212" cy="272554"/>
            </a:xfrm>
            <a:prstGeom prst="ellipse">
              <a:avLst/>
            </a:prstGeom>
            <a:noFill/>
            <a:ln w="15875" cmpd="sng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000" b="1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43" name="วงรี 42"/>
            <p:cNvSpPr/>
            <p:nvPr/>
          </p:nvSpPr>
          <p:spPr>
            <a:xfrm>
              <a:off x="5599946" y="1328909"/>
              <a:ext cx="279212" cy="272554"/>
            </a:xfrm>
            <a:prstGeom prst="ellipse">
              <a:avLst/>
            </a:prstGeom>
            <a:noFill/>
            <a:ln w="15875" cmpd="sng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000" b="1" dirty="0" smtClean="0">
                  <a:solidFill>
                    <a:schemeClr val="tx1"/>
                  </a:solidFill>
                </a:rPr>
                <a:t>2</a:t>
              </a:r>
              <a:endParaRPr lang="th-TH" sz="2000" b="1" dirty="0">
                <a:solidFill>
                  <a:schemeClr val="tx1"/>
                </a:solidFill>
              </a:endParaRPr>
            </a:p>
          </p:txBody>
        </p:sp>
        <p:sp>
          <p:nvSpPr>
            <p:cNvPr id="44" name="วงรี 43"/>
            <p:cNvSpPr/>
            <p:nvPr/>
          </p:nvSpPr>
          <p:spPr>
            <a:xfrm>
              <a:off x="2221839" y="4247056"/>
              <a:ext cx="279212" cy="272554"/>
            </a:xfrm>
            <a:prstGeom prst="ellipse">
              <a:avLst/>
            </a:prstGeom>
            <a:noFill/>
            <a:ln w="15875" cmpd="sng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000" b="1" dirty="0" smtClean="0">
                  <a:solidFill>
                    <a:schemeClr val="tx1"/>
                  </a:solidFill>
                </a:rPr>
                <a:t>3</a:t>
              </a:r>
              <a:endParaRPr lang="th-TH" sz="2000" b="1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9891178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สี่เหลี่ยมผืนผ้า 1"/>
          <p:cNvSpPr>
            <a:spLocks noChangeArrowheads="1"/>
          </p:cNvSpPr>
          <p:nvPr/>
        </p:nvSpPr>
        <p:spPr bwMode="auto">
          <a:xfrm>
            <a:off x="107504" y="1556792"/>
            <a:ext cx="8856984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th-TH" sz="3600" b="1" dirty="0" smtClean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 </a:t>
            </a:r>
            <a:r>
              <a:rPr lang="th-TH" sz="3600" b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กรณีที่ </a:t>
            </a:r>
            <a:r>
              <a:rPr lang="en-US" sz="3600" b="1" dirty="0" smtClean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</a:t>
            </a:r>
            <a:r>
              <a:rPr lang="en-US" sz="3600" dirty="0" smtClean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32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ตรวจกระดาษคำตอบแบบเขียนตอบ</a:t>
            </a:r>
            <a:r>
              <a:rPr lang="th-TH" sz="32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ที่</a:t>
            </a:r>
            <a:r>
              <a:rPr lang="th-TH" sz="3200" b="1" u="sng" dirty="0" smtClean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ศูนย์สอบ</a:t>
            </a:r>
            <a:r>
              <a:rPr lang="th-TH" dirty="0" smtClean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</a:t>
            </a:r>
            <a:r>
              <a:rPr lang="th-TH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ดำเนินการดังนี้</a:t>
            </a:r>
            <a:endParaRPr lang="en-US" sz="1800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en-US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1</a:t>
            </a:r>
            <a:r>
              <a:rPr lang="en-US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 </a:t>
            </a:r>
            <a:r>
              <a:rPr lang="th-TH" b="1" u="sng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กระดาษคำตอบแบบเลือกตอบ</a:t>
            </a:r>
            <a:r>
              <a:rPr lang="th-TH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แต่ละวิชา</a:t>
            </a:r>
            <a:r>
              <a:rPr lang="th-TH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ที่ยังไม่ระบาย</a:t>
            </a:r>
            <a:r>
              <a:rPr lang="th-TH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คะแนนเขียน</a:t>
            </a:r>
            <a:r>
              <a:rPr lang="th-TH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ตอบ </a:t>
            </a:r>
            <a:r>
              <a:rPr lang="th-TH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ตรวจนับกระดาษคำตอบให้ถูกต้องและครบถ้วน  หุ้มด้วย </a:t>
            </a:r>
            <a:r>
              <a:rPr lang="th-TH" dirty="0" err="1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สพฐ</a:t>
            </a:r>
            <a:r>
              <a:rPr lang="th-TH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  <a:r>
              <a:rPr lang="en-US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 </a:t>
            </a:r>
            <a:r>
              <a:rPr lang="th-TH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(ลายเซ็น) และ </a:t>
            </a:r>
            <a:r>
              <a:rPr lang="th-TH" dirty="0" err="1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สพฐ</a:t>
            </a:r>
            <a:r>
              <a:rPr lang="th-TH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  <a:r>
              <a:rPr lang="en-US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3 </a:t>
            </a:r>
            <a:r>
              <a:rPr lang="th-TH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en-US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Walk in) </a:t>
            </a:r>
            <a:r>
              <a:rPr lang="th-TH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บรรจุใส่</a:t>
            </a:r>
            <a:r>
              <a:rPr lang="th-TH" b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ซองกระดาษคำตอบแบบเลือกตอบ (</a:t>
            </a:r>
            <a:r>
              <a:rPr lang="en-US" b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Package 2</a:t>
            </a:r>
            <a:r>
              <a:rPr lang="th-TH" b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) </a:t>
            </a:r>
            <a:r>
              <a:rPr lang="th-TH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วิชาละ 1 ซอง </a:t>
            </a:r>
            <a:r>
              <a:rPr lang="th-TH" b="1" u="sng" dirty="0" smtClean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แล้วไม่ต้องปิด</a:t>
            </a:r>
            <a:r>
              <a:rPr lang="th-TH" b="1" u="sng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ผนึก</a:t>
            </a:r>
            <a:r>
              <a:rPr lang="th-TH" b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และนำมาใส่รวมกับกระดาษคำตอบแบบเขียนตอบ ในซองใส่กระดาษคำตอบแบบเขียนตอบ (</a:t>
            </a:r>
            <a:r>
              <a:rPr lang="en-US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Package 3</a:t>
            </a:r>
            <a:r>
              <a:rPr lang="th-TH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  <a:endParaRPr lang="en-US" sz="1800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en-US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2</a:t>
            </a:r>
            <a:r>
              <a:rPr lang="en-US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 </a:t>
            </a:r>
            <a:r>
              <a:rPr lang="th-TH" b="1" u="sng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กระดาษคำตอบแบบเขียนตอบ</a:t>
            </a:r>
            <a:r>
              <a:rPr lang="th-TH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แต่ละวิชา ตรวจนับกระดาษคำตอบให้ถูกต้องและครบถ้วน  หุ้มด้วย </a:t>
            </a:r>
            <a:r>
              <a:rPr lang="th-TH" dirty="0" err="1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สพฐ</a:t>
            </a:r>
            <a:r>
              <a:rPr lang="th-TH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  <a:r>
              <a:rPr lang="en-US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 </a:t>
            </a:r>
            <a:r>
              <a:rPr lang="th-TH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(สำหรับเก็บไว้ที่ศูนย์สอบ) </a:t>
            </a:r>
            <a:r>
              <a:rPr lang="th-TH" dirty="0" err="1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สพฐ</a:t>
            </a:r>
            <a:r>
              <a:rPr lang="th-TH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  <a:r>
              <a:rPr lang="en-US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3 </a:t>
            </a:r>
            <a:r>
              <a:rPr lang="th-TH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และ</a:t>
            </a:r>
            <a:r>
              <a:rPr lang="th-TH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นำซอง</a:t>
            </a:r>
            <a:r>
              <a:rPr lang="th-TH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กระดาษคำตอบแบบเลือกตอบ</a:t>
            </a:r>
            <a:r>
              <a:rPr lang="th-TH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en-US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Package 2)</a:t>
            </a:r>
            <a:r>
              <a:rPr lang="en-US" b="1" dirty="0" smtClean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มาบรรจุ</a:t>
            </a:r>
            <a:r>
              <a:rPr lang="th-TH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ใส่</a:t>
            </a:r>
            <a:r>
              <a:rPr lang="th-TH" b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ซองกระดาษคำตอบแบบเขียนตอบ (</a:t>
            </a:r>
            <a:r>
              <a:rPr lang="en-US" b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Package 3</a:t>
            </a:r>
            <a:r>
              <a:rPr lang="th-TH" b="1" dirty="0" smtClean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)  </a:t>
            </a:r>
            <a:r>
              <a:rPr lang="th-TH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b="1" u="sng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แล้วทำการปิด</a:t>
            </a:r>
            <a:r>
              <a:rPr lang="th-TH" b="1" u="sng" dirty="0" smtClean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ผนึก</a:t>
            </a:r>
            <a:endParaRPr lang="en-US" b="1" dirty="0">
              <a:solidFill>
                <a:srgbClr val="C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" name="กล่องข้อความ 1"/>
          <p:cNvSpPr txBox="1"/>
          <p:nvPr/>
        </p:nvSpPr>
        <p:spPr>
          <a:xfrm>
            <a:off x="755576" y="476672"/>
            <a:ext cx="7920880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36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การบรรจุ</a:t>
            </a:r>
            <a:r>
              <a:rPr lang="th-TH" sz="36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กระดาษคำตอบในระดับสนามสอบ </a:t>
            </a:r>
            <a:endParaRPr lang="en-US" sz="3600" b="1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428861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สี่เหลี่ยมผืนผ้า 23"/>
          <p:cNvSpPr/>
          <p:nvPr/>
        </p:nvSpPr>
        <p:spPr>
          <a:xfrm>
            <a:off x="1203743" y="239418"/>
            <a:ext cx="67174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กรณีที่ 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2</a:t>
            </a: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kumimoji="0" lang="th-TH" sz="3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ตรวจกระดาษคำตอบแบบเขียนตอบที่</a:t>
            </a:r>
            <a:r>
              <a:rPr kumimoji="0" lang="th-TH" sz="3200" b="1" i="0" u="sng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ศูนย์สอบ</a:t>
            </a:r>
            <a:r>
              <a:rPr kumimoji="0" lang="th-TH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endParaRPr kumimoji="0" lang="th-TH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grpSp>
        <p:nvGrpSpPr>
          <p:cNvPr id="2" name="กลุ่ม 1"/>
          <p:cNvGrpSpPr/>
          <p:nvPr/>
        </p:nvGrpSpPr>
        <p:grpSpPr>
          <a:xfrm>
            <a:off x="568687" y="1327901"/>
            <a:ext cx="7972370" cy="5415518"/>
            <a:chOff x="272038" y="1398635"/>
            <a:chExt cx="7972370" cy="5415518"/>
          </a:xfrm>
        </p:grpSpPr>
        <p:sp>
          <p:nvSpPr>
            <p:cNvPr id="8" name="ลูกศรขวา 7"/>
            <p:cNvSpPr/>
            <p:nvPr/>
          </p:nvSpPr>
          <p:spPr bwMode="auto">
            <a:xfrm>
              <a:off x="4594090" y="1973455"/>
              <a:ext cx="849916" cy="420079"/>
            </a:xfrm>
            <a:prstGeom prst="rightArrow">
              <a:avLst/>
            </a:prstGeom>
            <a:solidFill>
              <a:schemeClr val="accent2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th-TH" sz="1800" kern="0">
                <a:solidFill>
                  <a:sysClr val="window" lastClr="FFFFFF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grpSp>
          <p:nvGrpSpPr>
            <p:cNvPr id="32" name="กลุ่ม 31"/>
            <p:cNvGrpSpPr/>
            <p:nvPr/>
          </p:nvGrpSpPr>
          <p:grpSpPr>
            <a:xfrm>
              <a:off x="5676555" y="1426556"/>
              <a:ext cx="2567853" cy="2258587"/>
              <a:chOff x="3434192" y="612644"/>
              <a:chExt cx="2727851" cy="2347212"/>
            </a:xfrm>
          </p:grpSpPr>
          <p:pic>
            <p:nvPicPr>
              <p:cNvPr id="7" name="รูปภาพ 2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27907" y="612644"/>
                <a:ext cx="2024854" cy="14523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" name="กล่องข้อความ 8"/>
              <p:cNvSpPr txBox="1"/>
              <p:nvPr/>
            </p:nvSpPr>
            <p:spPr>
              <a:xfrm>
                <a:off x="3434192" y="2096251"/>
                <a:ext cx="2727851" cy="8636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th-TH" sz="1600" b="1" dirty="0">
                    <a:solidFill>
                      <a:prstClr val="black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ซองกระดาษคำตอบแบบเลือกตอบ</a:t>
                </a:r>
                <a:endParaRPr lang="en-US" sz="1600" b="1" dirty="0">
                  <a:solidFill>
                    <a:prstClr val="black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600" b="1" dirty="0">
                    <a:solidFill>
                      <a:prstClr val="black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(Package 2</a:t>
                </a:r>
                <a:r>
                  <a:rPr lang="en-US" sz="1600" b="1" dirty="0" smtClean="0">
                    <a:solidFill>
                      <a:prstClr val="black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)</a:t>
                </a:r>
              </a:p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th-TH" sz="1600" b="1" dirty="0" smtClean="0">
                    <a:solidFill>
                      <a:srgbClr val="C00000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(ไม่ต้องปิดผนึก)</a:t>
                </a:r>
                <a:endParaRPr lang="th-TH" sz="1600" b="1" dirty="0">
                  <a:solidFill>
                    <a:srgbClr val="C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</p:grpSp>
        <p:grpSp>
          <p:nvGrpSpPr>
            <p:cNvPr id="3" name="กลุ่ม 24"/>
            <p:cNvGrpSpPr>
              <a:grpSpLocks/>
            </p:cNvGrpSpPr>
            <p:nvPr/>
          </p:nvGrpSpPr>
          <p:grpSpPr bwMode="auto">
            <a:xfrm>
              <a:off x="3062682" y="1398635"/>
              <a:ext cx="1231578" cy="1578197"/>
              <a:chOff x="-1326" y="-26377"/>
              <a:chExt cx="1159826" cy="1498143"/>
            </a:xfrm>
          </p:grpSpPr>
          <p:pic>
            <p:nvPicPr>
              <p:cNvPr id="4" name="รูปภาพ 3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326" y="76036"/>
                <a:ext cx="991235" cy="1395730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" name="รูปภาพ 35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788" y="46105"/>
                <a:ext cx="991235" cy="1395730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" name="รูปภาพ 36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7265" y="-26377"/>
                <a:ext cx="991235" cy="1395730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9" name="กล่องข้อความ 18"/>
            <p:cNvSpPr txBox="1"/>
            <p:nvPr/>
          </p:nvSpPr>
          <p:spPr>
            <a:xfrm>
              <a:off x="2600434" y="3044816"/>
              <a:ext cx="214340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th-TH" sz="1600" b="1" dirty="0" smtClean="0">
                  <a:solidFill>
                    <a:prstClr val="black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กระดาษคำตอบแบบเลือกตอบ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th-TH" sz="1600" b="1" dirty="0" smtClean="0">
                  <a:solidFill>
                    <a:prstClr val="black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ที่ยังไม่ระบายคะแนน</a:t>
              </a:r>
              <a:endParaRPr lang="th-TH" sz="16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grpSp>
          <p:nvGrpSpPr>
            <p:cNvPr id="50" name="กลุ่ม 49"/>
            <p:cNvGrpSpPr/>
            <p:nvPr/>
          </p:nvGrpSpPr>
          <p:grpSpPr>
            <a:xfrm>
              <a:off x="272038" y="4095139"/>
              <a:ext cx="7965791" cy="2719014"/>
              <a:chOff x="526703" y="4204256"/>
              <a:chExt cx="7965791" cy="2719014"/>
            </a:xfrm>
          </p:grpSpPr>
          <p:pic>
            <p:nvPicPr>
              <p:cNvPr id="38" name="รูปภาพ 2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5069" y="4204256"/>
                <a:ext cx="1881214" cy="13493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9" name="กล่องข้อความ 38"/>
              <p:cNvSpPr txBox="1"/>
              <p:nvPr/>
            </p:nvSpPr>
            <p:spPr>
              <a:xfrm>
                <a:off x="526703" y="5597298"/>
                <a:ext cx="2408203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th-TH" sz="1600" b="1" dirty="0" smtClean="0">
                    <a:solidFill>
                      <a:prstClr val="black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ซองกระดาษคำตอบแบบเลือกตอบ</a:t>
                </a:r>
                <a:endParaRPr lang="en-US" sz="1600" b="1" dirty="0" smtClean="0">
                  <a:solidFill>
                    <a:prstClr val="black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600" b="1" dirty="0" smtClean="0">
                    <a:solidFill>
                      <a:prstClr val="black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(Package 2)</a:t>
                </a:r>
              </a:p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th-TH" sz="1600" b="1" dirty="0">
                    <a:solidFill>
                      <a:srgbClr val="C00000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(ไม่ต้องปิดผนึก</a:t>
                </a:r>
                <a:r>
                  <a:rPr lang="th-TH" sz="1600" b="1" dirty="0" smtClean="0">
                    <a:solidFill>
                      <a:srgbClr val="C00000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)</a:t>
                </a:r>
                <a:endParaRPr lang="th-TH" sz="1600" b="1" dirty="0">
                  <a:solidFill>
                    <a:srgbClr val="C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53" name="กล่องข้อความ 52"/>
              <p:cNvSpPr txBox="1"/>
              <p:nvPr/>
            </p:nvSpPr>
            <p:spPr>
              <a:xfrm>
                <a:off x="6257342" y="5999940"/>
                <a:ext cx="2235152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th-TH" sz="1800" b="1" dirty="0" smtClean="0">
                    <a:solidFill>
                      <a:prstClr val="black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ซองกระดาษคำตอบเขียนตอบ</a:t>
                </a:r>
                <a:endParaRPr lang="en-US" sz="1800" b="1" dirty="0" smtClean="0">
                  <a:solidFill>
                    <a:prstClr val="black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 b="1" dirty="0" smtClean="0">
                    <a:solidFill>
                      <a:prstClr val="black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(Package 3)</a:t>
                </a:r>
              </a:p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th-TH" sz="1800" b="1" dirty="0" smtClean="0">
                    <a:solidFill>
                      <a:srgbClr val="C00000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(ปิด</a:t>
                </a:r>
                <a:r>
                  <a:rPr lang="th-TH" sz="1800" b="1" dirty="0">
                    <a:solidFill>
                      <a:srgbClr val="C00000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ผนึก</a:t>
                </a:r>
                <a:r>
                  <a:rPr lang="th-TH" sz="1800" b="1" dirty="0" smtClean="0">
                    <a:solidFill>
                      <a:srgbClr val="C00000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)</a:t>
                </a:r>
                <a:endParaRPr lang="th-TH" sz="1800" b="1" dirty="0">
                  <a:solidFill>
                    <a:srgbClr val="C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</p:grpSp>
        <p:sp>
          <p:nvSpPr>
            <p:cNvPr id="40" name="กากบาท 39"/>
            <p:cNvSpPr/>
            <p:nvPr/>
          </p:nvSpPr>
          <p:spPr>
            <a:xfrm>
              <a:off x="2931259" y="4984344"/>
              <a:ext cx="302078" cy="303109"/>
            </a:xfrm>
            <a:prstGeom prst="plus">
              <a:avLst/>
            </a:prstGeom>
            <a:solidFill>
              <a:srgbClr val="C0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th-TH">
                <a:solidFill>
                  <a:prstClr val="white"/>
                </a:solidFill>
              </a:endParaRPr>
            </a:p>
          </p:txBody>
        </p:sp>
        <p:pic>
          <p:nvPicPr>
            <p:cNvPr id="44" name="รูปภาพ 2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04373" y="4236959"/>
              <a:ext cx="2104605" cy="1543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รูปภาพ 4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67467" y="4078142"/>
              <a:ext cx="1146195" cy="1731044"/>
            </a:xfrm>
            <a:prstGeom prst="rect">
              <a:avLst/>
            </a:prstGeom>
          </p:spPr>
        </p:pic>
        <p:sp>
          <p:nvSpPr>
            <p:cNvPr id="51" name="กล่องข้อความ 50"/>
            <p:cNvSpPr txBox="1"/>
            <p:nvPr/>
          </p:nvSpPr>
          <p:spPr>
            <a:xfrm>
              <a:off x="3346665" y="5968003"/>
              <a:ext cx="193839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th-TH" sz="1600" b="1" dirty="0" smtClean="0">
                  <a:solidFill>
                    <a:prstClr val="black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กระดาษคำตอบแบบเขียนตอบ</a:t>
              </a:r>
              <a:endParaRPr lang="th-TH" sz="16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52" name="ลูกศรขวา 51"/>
            <p:cNvSpPr/>
            <p:nvPr/>
          </p:nvSpPr>
          <p:spPr bwMode="auto">
            <a:xfrm>
              <a:off x="5120730" y="5029084"/>
              <a:ext cx="490890" cy="419347"/>
            </a:xfrm>
            <a:prstGeom prst="rightArrow">
              <a:avLst/>
            </a:prstGeom>
            <a:solidFill>
              <a:srgbClr val="5B9BD5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th-TH" sz="1800" kern="0">
                <a:solidFill>
                  <a:sysClr val="window" lastClr="FFFFFF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25" name="TextBox 13"/>
            <p:cNvSpPr txBox="1">
              <a:spLocks noChangeArrowheads="1"/>
            </p:cNvSpPr>
            <p:nvPr/>
          </p:nvSpPr>
          <p:spPr bwMode="auto">
            <a:xfrm>
              <a:off x="4646618" y="1651255"/>
              <a:ext cx="60108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th-TH" altLang="th-TH" sz="1600" b="1" dirty="0" smtClean="0">
                  <a:solidFill>
                    <a:prstClr val="black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บรรจุ</a:t>
              </a:r>
              <a:endParaRPr lang="th-TH" altLang="th-TH" sz="1600" b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26" name="วงรี 25"/>
            <p:cNvSpPr/>
            <p:nvPr/>
          </p:nvSpPr>
          <p:spPr>
            <a:xfrm>
              <a:off x="4804610" y="1398635"/>
              <a:ext cx="279212" cy="272554"/>
            </a:xfrm>
            <a:prstGeom prst="ellipse">
              <a:avLst/>
            </a:prstGeom>
            <a:noFill/>
            <a:ln w="15875" cap="flat" cmpd="sng" algn="ctr">
              <a:solidFill>
                <a:srgbClr val="C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/>
                  <a:cs typeface="DilleniaUPC" panose="02020603050405020304" pitchFamily="18" charset="-34"/>
                </a:rPr>
                <a:t>2</a:t>
              </a:r>
            </a:p>
          </p:txBody>
        </p:sp>
        <p:sp>
          <p:nvSpPr>
            <p:cNvPr id="27" name="TextBox 13"/>
            <p:cNvSpPr txBox="1">
              <a:spLocks noChangeArrowheads="1"/>
            </p:cNvSpPr>
            <p:nvPr/>
          </p:nvSpPr>
          <p:spPr bwMode="auto">
            <a:xfrm>
              <a:off x="2563173" y="4645790"/>
              <a:ext cx="984354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th-TH" altLang="th-TH" sz="1600" b="1" dirty="0" smtClean="0">
                  <a:solidFill>
                    <a:prstClr val="black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บรรจุรวมกับ</a:t>
              </a:r>
              <a:endParaRPr lang="th-TH" altLang="th-TH" sz="1600" b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28" name="วงรี 27"/>
            <p:cNvSpPr/>
            <p:nvPr/>
          </p:nvSpPr>
          <p:spPr>
            <a:xfrm>
              <a:off x="2900444" y="4373236"/>
              <a:ext cx="279212" cy="272554"/>
            </a:xfrm>
            <a:prstGeom prst="ellipse">
              <a:avLst/>
            </a:prstGeom>
            <a:noFill/>
            <a:ln w="15875" cap="flat" cmpd="sng" algn="ctr">
              <a:solidFill>
                <a:srgbClr val="C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/>
                  <a:cs typeface="DilleniaUPC" panose="02020603050405020304" pitchFamily="18" charset="-34"/>
                </a:rPr>
                <a:t>3</a:t>
              </a:r>
            </a:p>
          </p:txBody>
        </p:sp>
        <p:sp>
          <p:nvSpPr>
            <p:cNvPr id="29" name="วงรี 28"/>
            <p:cNvSpPr/>
            <p:nvPr/>
          </p:nvSpPr>
          <p:spPr>
            <a:xfrm>
              <a:off x="5184132" y="4236959"/>
              <a:ext cx="279212" cy="272554"/>
            </a:xfrm>
            <a:prstGeom prst="ellipse">
              <a:avLst/>
            </a:prstGeom>
            <a:noFill/>
            <a:ln w="15875" cap="flat" cmpd="sng" algn="ctr">
              <a:solidFill>
                <a:srgbClr val="C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/>
                  <a:cs typeface="DilleniaUPC" panose="02020603050405020304" pitchFamily="18" charset="-34"/>
                </a:rPr>
                <a:t>4</a:t>
              </a:r>
            </a:p>
          </p:txBody>
        </p:sp>
        <p:sp>
          <p:nvSpPr>
            <p:cNvPr id="30" name="TextBox 13"/>
            <p:cNvSpPr txBox="1">
              <a:spLocks noChangeArrowheads="1"/>
            </p:cNvSpPr>
            <p:nvPr/>
          </p:nvSpPr>
          <p:spPr bwMode="auto">
            <a:xfrm>
              <a:off x="5043173" y="4678003"/>
              <a:ext cx="60108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th-TH" altLang="th-TH" sz="1600" b="1" dirty="0" smtClean="0">
                  <a:solidFill>
                    <a:prstClr val="black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บรรจุ</a:t>
              </a:r>
              <a:endParaRPr lang="th-TH" altLang="th-TH" sz="1600" b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pic>
          <p:nvPicPr>
            <p:cNvPr id="34" name="รูปภาพ 3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308" y="1506520"/>
              <a:ext cx="916887" cy="1208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รูปภาพ 3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0324" y="1496360"/>
              <a:ext cx="875614" cy="12184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" name="TextBox 13"/>
            <p:cNvSpPr txBox="1">
              <a:spLocks noChangeArrowheads="1"/>
            </p:cNvSpPr>
            <p:nvPr/>
          </p:nvSpPr>
          <p:spPr bwMode="auto">
            <a:xfrm>
              <a:off x="684264" y="2824112"/>
              <a:ext cx="147341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th-TH" altLang="th-TH" sz="1600" b="1" dirty="0">
                  <a:solidFill>
                    <a:prstClr val="black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กรรม</a:t>
              </a:r>
              <a:r>
                <a:rPr lang="th-TH" altLang="th-TH" sz="1600" b="1" dirty="0" smtClean="0">
                  <a:solidFill>
                    <a:prstClr val="black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การคุมสอบ</a:t>
              </a:r>
              <a:endParaRPr lang="th-TH" altLang="th-TH" sz="1600" b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41" name="ลูกศรขวา 40"/>
            <p:cNvSpPr/>
            <p:nvPr/>
          </p:nvSpPr>
          <p:spPr bwMode="auto">
            <a:xfrm>
              <a:off x="2226052" y="1945751"/>
              <a:ext cx="690673" cy="420079"/>
            </a:xfrm>
            <a:prstGeom prst="rightArrow">
              <a:avLst/>
            </a:prstGeom>
            <a:solidFill>
              <a:schemeClr val="accent2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th-TH" sz="1800" kern="0">
                <a:solidFill>
                  <a:sysClr val="window" lastClr="FFFFFF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42" name="TextBox 13"/>
            <p:cNvSpPr txBox="1">
              <a:spLocks noChangeArrowheads="1"/>
            </p:cNvSpPr>
            <p:nvPr/>
          </p:nvSpPr>
          <p:spPr bwMode="auto">
            <a:xfrm>
              <a:off x="2174616" y="1685046"/>
              <a:ext cx="671226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th-TH" altLang="th-TH" sz="1600" b="1" dirty="0" smtClean="0">
                  <a:solidFill>
                    <a:prstClr val="black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รวบรวม</a:t>
              </a:r>
              <a:endParaRPr lang="th-TH" altLang="th-TH" sz="1600" b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43" name="วงรี 42"/>
            <p:cNvSpPr/>
            <p:nvPr/>
          </p:nvSpPr>
          <p:spPr>
            <a:xfrm>
              <a:off x="2371895" y="1442577"/>
              <a:ext cx="279212" cy="272554"/>
            </a:xfrm>
            <a:prstGeom prst="ellipse">
              <a:avLst/>
            </a:prstGeom>
            <a:noFill/>
            <a:ln w="15875" cap="flat" cmpd="sng" algn="ctr">
              <a:solidFill>
                <a:srgbClr val="C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/>
                  <a:cs typeface="DilleniaUPC" panose="02020603050405020304" pitchFamily="18" charset="-34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02268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สี่เหลี่ยมผืนผ้า 3"/>
          <p:cNvSpPr>
            <a:spLocks noChangeArrowheads="1"/>
          </p:cNvSpPr>
          <p:nvPr/>
        </p:nvSpPr>
        <p:spPr bwMode="auto">
          <a:xfrm>
            <a:off x="468313" y="1689122"/>
            <a:ext cx="8323262" cy="495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th-TH" altLang="th-TH" sz="24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สำนักงานคณะกรรมการการศึกษาขั้นพื้นฐาน ได้ดำเนินการทดสอบความสามารถพื้นฐานระดับชาติ (</a:t>
            </a:r>
            <a:r>
              <a:rPr lang="en-US" altLang="th-TH" sz="24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National Test: NT) </a:t>
            </a:r>
            <a:r>
              <a:rPr lang="th-TH" altLang="th-TH" sz="24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ปีการศึกษา </a:t>
            </a:r>
            <a:r>
              <a:rPr lang="th-TH" altLang="th-TH" sz="2400" b="1" dirty="0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25</a:t>
            </a:r>
            <a:r>
              <a:rPr lang="en-US" altLang="th-TH" sz="2400" b="1" dirty="0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61</a:t>
            </a:r>
            <a:r>
              <a:rPr lang="th-TH" altLang="th-TH" sz="2400" b="1" dirty="0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altLang="th-TH" sz="24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โดยมีรายละเอียด ดังนี้</a:t>
            </a:r>
          </a:p>
          <a:p>
            <a:pPr eaLnBrk="1" hangingPunct="1"/>
            <a:r>
              <a:rPr lang="th-TH" altLang="th-TH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หน่ายงานที่ร่วมสอบ</a:t>
            </a:r>
          </a:p>
          <a:p>
            <a:pPr eaLnBrk="1" hangingPunct="1"/>
            <a:r>
              <a:rPr lang="th-TH" altLang="th-TH" sz="24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๑. สำนักงานคณะกรรมการการศึกษาขั้นพื้นฐาน</a:t>
            </a:r>
          </a:p>
          <a:p>
            <a:pPr eaLnBrk="1" hangingPunct="1"/>
            <a:r>
              <a:rPr lang="th-TH" altLang="th-TH" sz="24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๒. สำนักบริหารงานคณะกรรมการส่งเสริมการศึกษาเอกชน</a:t>
            </a:r>
          </a:p>
          <a:p>
            <a:pPr eaLnBrk="1" hangingPunct="1"/>
            <a:r>
              <a:rPr lang="th-TH" altLang="th-TH" sz="24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๓. สำนักงานส่งเสริมการศึกษานอกระบบและการศึกษาตามอัธยาศัย</a:t>
            </a:r>
          </a:p>
          <a:p>
            <a:pPr eaLnBrk="1" hangingPunct="1"/>
            <a:r>
              <a:rPr lang="th-TH" altLang="th-TH" sz="24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๔. สำนักงานคณะกรรมการการอุดมศึกษา</a:t>
            </a:r>
          </a:p>
          <a:p>
            <a:pPr eaLnBrk="1" hangingPunct="1"/>
            <a:r>
              <a:rPr lang="th-TH" altLang="th-TH" sz="24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๕. สำนักการศึกษาเมืองพัทยา</a:t>
            </a:r>
          </a:p>
          <a:p>
            <a:pPr eaLnBrk="1" hangingPunct="1"/>
            <a:r>
              <a:rPr lang="th-TH" altLang="th-TH" sz="24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๖. โฮมสคูล</a:t>
            </a:r>
          </a:p>
          <a:p>
            <a:pPr eaLnBrk="1" hangingPunct="1"/>
            <a:r>
              <a:rPr lang="en-US" altLang="th-TH" sz="24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altLang="th-TH" sz="24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๗. กรมส่งเสริมการปกครองท้องถิ่น</a:t>
            </a:r>
          </a:p>
          <a:p>
            <a:pPr eaLnBrk="1" hangingPunct="1"/>
            <a:r>
              <a:rPr lang="en-US" altLang="th-TH" sz="24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altLang="th-TH" sz="24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๘. สำนักการศึกษากรุงเทพมหานคร</a:t>
            </a:r>
          </a:p>
          <a:p>
            <a:pPr eaLnBrk="1" hangingPunct="1"/>
            <a:r>
              <a:rPr lang="th-TH" altLang="th-TH" sz="24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๙. สำนักงานพระพุทธศาสนาแห่งชาติ</a:t>
            </a:r>
          </a:p>
          <a:p>
            <a:pPr eaLnBrk="1" hangingPunct="1"/>
            <a:r>
              <a:rPr lang="th-TH" altLang="th-TH" sz="24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๑๐. กองบัญชาการตำรวจตระเวนชายแดน สังกัดสำนักงานตำรวจแห่งชาติ</a:t>
            </a:r>
          </a:p>
        </p:txBody>
      </p:sp>
      <p:sp>
        <p:nvSpPr>
          <p:cNvPr id="4" name="สี่เหลี่ยมผืนผ้า 3">
            <a:extLst/>
          </p:cNvPr>
          <p:cNvSpPr/>
          <p:nvPr/>
        </p:nvSpPr>
        <p:spPr>
          <a:xfrm>
            <a:off x="-25028" y="476672"/>
            <a:ext cx="9144000" cy="95929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54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กลุ่มเป้าหมายในการทดสอบ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/>
          <p:cNvGrpSpPr/>
          <p:nvPr/>
        </p:nvGrpSpPr>
        <p:grpSpPr>
          <a:xfrm>
            <a:off x="1063404" y="732794"/>
            <a:ext cx="7189125" cy="5784803"/>
            <a:chOff x="475576" y="504194"/>
            <a:chExt cx="7189125" cy="5784803"/>
          </a:xfrm>
        </p:grpSpPr>
        <p:grpSp>
          <p:nvGrpSpPr>
            <p:cNvPr id="30" name="กลุ่ม 29"/>
            <p:cNvGrpSpPr/>
            <p:nvPr/>
          </p:nvGrpSpPr>
          <p:grpSpPr>
            <a:xfrm>
              <a:off x="475576" y="504194"/>
              <a:ext cx="7189125" cy="5784803"/>
              <a:chOff x="1230487" y="3417515"/>
              <a:chExt cx="7189125" cy="5784803"/>
            </a:xfrm>
          </p:grpSpPr>
          <p:sp>
            <p:nvSpPr>
              <p:cNvPr id="20" name="กล่องข้อความ 10"/>
              <p:cNvSpPr txBox="1">
                <a:spLocks noChangeArrowheads="1"/>
              </p:cNvSpPr>
              <p:nvPr/>
            </p:nvSpPr>
            <p:spPr bwMode="auto">
              <a:xfrm>
                <a:off x="4639000" y="5249269"/>
                <a:ext cx="1295400" cy="677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th-TH" altLang="th-TH" sz="2000" b="1" dirty="0">
                    <a:solidFill>
                      <a:prstClr val="black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ห้องสอบที่ </a:t>
                </a:r>
                <a:r>
                  <a:rPr lang="th-TH" altLang="th-TH" sz="2000" b="1" dirty="0" smtClean="0">
                    <a:solidFill>
                      <a:prstClr val="black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1</a:t>
                </a: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th-TH" altLang="th-TH" sz="1800" b="1" dirty="0" smtClean="0">
                    <a:solidFill>
                      <a:prstClr val="black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(3 วิชา)</a:t>
                </a:r>
                <a:endParaRPr lang="th-TH" altLang="th-TH" sz="1800" b="1" dirty="0">
                  <a:solidFill>
                    <a:prstClr val="black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grpSp>
            <p:nvGrpSpPr>
              <p:cNvPr id="23" name="Group 321710"/>
              <p:cNvGrpSpPr>
                <a:grpSpLocks/>
              </p:cNvGrpSpPr>
              <p:nvPr/>
            </p:nvGrpSpPr>
            <p:grpSpPr bwMode="auto">
              <a:xfrm>
                <a:off x="1230487" y="3417515"/>
                <a:ext cx="7189125" cy="5784803"/>
                <a:chOff x="343657" y="0"/>
                <a:chExt cx="5561447" cy="4081597"/>
              </a:xfrm>
            </p:grpSpPr>
            <p:pic>
              <p:nvPicPr>
                <p:cNvPr id="26" name="Picture 27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631056" y="0"/>
                  <a:ext cx="1548765" cy="126174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7" name="Picture 28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356339" y="0"/>
                  <a:ext cx="1548765" cy="126174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7" name="Picture 27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43657" y="2105596"/>
                  <a:ext cx="1548765" cy="126174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8" name="Picture 28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73981" y="2462724"/>
                  <a:ext cx="1548765" cy="126174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9" name="Picture 28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15284" y="2819852"/>
                  <a:ext cx="1548765" cy="126174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16" name="กล่องข้อความ 10"/>
              <p:cNvSpPr txBox="1">
                <a:spLocks noChangeArrowheads="1"/>
              </p:cNvSpPr>
              <p:nvPr/>
            </p:nvSpPr>
            <p:spPr bwMode="auto">
              <a:xfrm>
                <a:off x="6892343" y="5249269"/>
                <a:ext cx="1295400" cy="677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th-TH" altLang="th-TH" sz="2000" b="1" dirty="0">
                    <a:solidFill>
                      <a:prstClr val="black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ห้องสอบที่ </a:t>
                </a:r>
                <a:r>
                  <a:rPr lang="th-TH" altLang="th-TH" sz="2000" b="1" dirty="0" smtClean="0">
                    <a:solidFill>
                      <a:prstClr val="black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2</a:t>
                </a: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th-TH" altLang="th-TH" sz="1800" b="1" dirty="0" smtClean="0">
                    <a:solidFill>
                      <a:prstClr val="black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(3 วิชา)</a:t>
                </a:r>
                <a:endParaRPr lang="th-TH" altLang="th-TH" sz="1800" b="1" dirty="0">
                  <a:solidFill>
                    <a:prstClr val="black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</p:grpSp>
        <p:sp>
          <p:nvSpPr>
            <p:cNvPr id="29" name="Right Arrow 6"/>
            <p:cNvSpPr/>
            <p:nvPr/>
          </p:nvSpPr>
          <p:spPr bwMode="auto">
            <a:xfrm>
              <a:off x="2880670" y="1232784"/>
              <a:ext cx="442913" cy="579439"/>
            </a:xfrm>
            <a:prstGeom prst="rightArrow">
              <a:avLst/>
            </a:prstGeom>
            <a:solidFill>
              <a:srgbClr val="5B9BD5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th-TH" sz="1800" kern="0">
                <a:solidFill>
                  <a:sysClr val="window" lastClr="FFFFFF"/>
                </a:solidFill>
                <a:latin typeface="Calibri"/>
                <a:cs typeface="Cordia New" panose="020B0304020202020204" pitchFamily="34" charset="-34"/>
              </a:endParaRPr>
            </a:p>
          </p:txBody>
        </p:sp>
      </p:grpSp>
      <p:pic>
        <p:nvPicPr>
          <p:cNvPr id="14" name="รูปภาพ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556" y="931634"/>
            <a:ext cx="2167763" cy="1589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กล่องข้อความ 14"/>
          <p:cNvSpPr txBox="1"/>
          <p:nvPr/>
        </p:nvSpPr>
        <p:spPr>
          <a:xfrm>
            <a:off x="1072556" y="2564548"/>
            <a:ext cx="22351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th-TH" sz="18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ซองกระดาษคำตอบเขียนตอบ</a:t>
            </a:r>
            <a:endParaRPr lang="en-US" sz="1800" b="1" dirty="0" smtClean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(Package 3</a:t>
            </a:r>
            <a:r>
              <a:rPr lang="en-US" sz="18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th-TH" sz="1800" b="1" dirty="0" smtClean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(ปิดผนึก)</a:t>
            </a:r>
            <a:endParaRPr lang="th-TH" sz="1800" b="1" dirty="0">
              <a:solidFill>
                <a:srgbClr val="FF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" name="Right Arrow 3"/>
          <p:cNvSpPr/>
          <p:nvPr/>
        </p:nvSpPr>
        <p:spPr>
          <a:xfrm>
            <a:off x="4504946" y="4729340"/>
            <a:ext cx="648072" cy="571868"/>
          </a:xfrm>
          <a:prstGeom prst="rightArrow">
            <a:avLst/>
          </a:prstGeom>
          <a:solidFill>
            <a:srgbClr val="C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TextBox 4"/>
          <p:cNvSpPr txBox="1"/>
          <p:nvPr/>
        </p:nvSpPr>
        <p:spPr>
          <a:xfrm>
            <a:off x="6067223" y="5942126"/>
            <a:ext cx="18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600" b="1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ศูนย์สอบ</a:t>
            </a:r>
            <a:endParaRPr lang="th-TH" sz="3600" b="1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pic>
        <p:nvPicPr>
          <p:cNvPr id="1028" name="Picture 4" descr="à¸£à¸¹à¸à¸ à¸²à¸à¸à¸µà¹à¹à¸à¸µà¹à¸¢à¸§à¸à¹à¸­à¸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2118" y="3501008"/>
            <a:ext cx="2570411" cy="251043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0775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กล่องข้อความ 1"/>
          <p:cNvSpPr txBox="1"/>
          <p:nvPr/>
        </p:nvSpPr>
        <p:spPr>
          <a:xfrm>
            <a:off x="755576" y="188640"/>
            <a:ext cx="7920880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36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การบรรจุกระดาษคำตอบ (</a:t>
            </a:r>
            <a:r>
              <a:rPr lang="en-US" sz="36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Package</a:t>
            </a:r>
            <a:r>
              <a:rPr lang="th-TH" sz="36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) ในระดับศูนย์สอบ </a:t>
            </a:r>
            <a:endParaRPr lang="en-US" sz="3600" b="1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4" name="กลุ่ม 5"/>
          <p:cNvGrpSpPr/>
          <p:nvPr/>
        </p:nvGrpSpPr>
        <p:grpSpPr>
          <a:xfrm>
            <a:off x="1782127" y="1052736"/>
            <a:ext cx="5542280" cy="2761615"/>
            <a:chOff x="0" y="0"/>
            <a:chExt cx="5542889" cy="2761964"/>
          </a:xfrm>
        </p:grpSpPr>
        <p:pic>
          <p:nvPicPr>
            <p:cNvPr id="19" name="รูปภาพ 17307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80339" y="0"/>
              <a:ext cx="5162550" cy="2761964"/>
            </a:xfrm>
            <a:prstGeom prst="rect">
              <a:avLst/>
            </a:prstGeom>
          </p:spPr>
        </p:pic>
        <p:sp>
          <p:nvSpPr>
            <p:cNvPr id="20" name="วงรี 173079"/>
            <p:cNvSpPr/>
            <p:nvPr/>
          </p:nvSpPr>
          <p:spPr>
            <a:xfrm>
              <a:off x="0" y="1116789"/>
              <a:ext cx="380339" cy="396105"/>
            </a:xfrm>
            <a:prstGeom prst="ellipse">
              <a:avLst/>
            </a:prstGeom>
            <a:solidFill>
              <a:srgbClr val="C00000"/>
            </a:solidFill>
            <a:ln w="6350" cap="flat" cmpd="sng" algn="ctr">
              <a:solidFill>
                <a:srgbClr val="5B9BD5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6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Cordia New" panose="020B0304020202020204" pitchFamily="34" charset="-34"/>
                </a:rPr>
                <a:t>1</a:t>
              </a: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ngsana New" panose="02020603050405020304" pitchFamily="18" charset="-34"/>
                <a:ea typeface="Times New Roman" panose="02020603050405020304" pitchFamily="18" charset="0"/>
                <a:cs typeface="Angsana New" panose="02020603050405020304" pitchFamily="18" charset="-34"/>
              </a:endParaRPr>
            </a:p>
          </p:txBody>
        </p:sp>
      </p:grpSp>
      <p:grpSp>
        <p:nvGrpSpPr>
          <p:cNvPr id="5" name="กลุ่ม 173093"/>
          <p:cNvGrpSpPr/>
          <p:nvPr/>
        </p:nvGrpSpPr>
        <p:grpSpPr>
          <a:xfrm>
            <a:off x="1443037" y="4149080"/>
            <a:ext cx="6257926" cy="2446020"/>
            <a:chOff x="0" y="0"/>
            <a:chExt cx="6257926" cy="2446085"/>
          </a:xfrm>
        </p:grpSpPr>
        <p:grpSp>
          <p:nvGrpSpPr>
            <p:cNvPr id="6" name="กลุ่ม 26"/>
            <p:cNvGrpSpPr/>
            <p:nvPr/>
          </p:nvGrpSpPr>
          <p:grpSpPr>
            <a:xfrm>
              <a:off x="0" y="0"/>
              <a:ext cx="6257926" cy="1828800"/>
              <a:chOff x="-70568" y="0"/>
              <a:chExt cx="7727218" cy="2443842"/>
            </a:xfrm>
          </p:grpSpPr>
          <p:grpSp>
            <p:nvGrpSpPr>
              <p:cNvPr id="8" name="กลุ่ม 173081"/>
              <p:cNvGrpSpPr/>
              <p:nvPr/>
            </p:nvGrpSpPr>
            <p:grpSpPr>
              <a:xfrm>
                <a:off x="299948" y="0"/>
                <a:ext cx="7356702" cy="2443842"/>
                <a:chOff x="299948" y="0"/>
                <a:chExt cx="7904606" cy="2612110"/>
              </a:xfrm>
            </p:grpSpPr>
            <p:grpSp>
              <p:nvGrpSpPr>
                <p:cNvPr id="10" name="Group 9"/>
                <p:cNvGrpSpPr>
                  <a:grpSpLocks/>
                </p:cNvGrpSpPr>
                <p:nvPr/>
              </p:nvGrpSpPr>
              <p:grpSpPr bwMode="auto">
                <a:xfrm>
                  <a:off x="299948" y="186410"/>
                  <a:ext cx="7904606" cy="2328863"/>
                  <a:chOff x="299946" y="186410"/>
                  <a:chExt cx="6265832" cy="1798518"/>
                </a:xfrm>
              </p:grpSpPr>
              <p:sp>
                <p:nvSpPr>
                  <p:cNvPr id="14" name="Cube 13"/>
                  <p:cNvSpPr/>
                  <p:nvPr/>
                </p:nvSpPr>
                <p:spPr>
                  <a:xfrm>
                    <a:off x="4383745" y="526387"/>
                    <a:ext cx="2182033" cy="1451564"/>
                  </a:xfrm>
                  <a:prstGeom prst="cube">
                    <a:avLst>
                      <a:gd name="adj" fmla="val 56539"/>
                    </a:avLst>
                  </a:prstGeom>
                  <a:solidFill>
                    <a:srgbClr val="CC9900"/>
                  </a:solidFill>
                  <a:ln w="635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5" name="Rectangle 14"/>
                  <p:cNvSpPr/>
                  <p:nvPr/>
                </p:nvSpPr>
                <p:spPr bwMode="auto">
                  <a:xfrm>
                    <a:off x="2159833" y="186410"/>
                    <a:ext cx="298236" cy="131181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ysClr val="window" lastClr="FFFFFF"/>
                    </a:solidFill>
                    <a:prstDash val="solid"/>
                    <a:miter lim="800000"/>
                  </a:ln>
                  <a:effectLst/>
                </p:spPr>
                <p:txBody>
                  <a:bodyPr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6" name="ลูกศรขวา 173085"/>
                  <p:cNvSpPr/>
                  <p:nvPr/>
                </p:nvSpPr>
                <p:spPr>
                  <a:xfrm>
                    <a:off x="3964352" y="705001"/>
                    <a:ext cx="335987" cy="551693"/>
                  </a:xfrm>
                  <a:prstGeom prst="rightArrow">
                    <a:avLst/>
                  </a:prstGeom>
                  <a:solidFill>
                    <a:srgbClr val="5B9BD5"/>
                  </a:solidFill>
                  <a:ln w="12700" cap="flat" cmpd="sng" algn="ctr">
                    <a:solidFill>
                      <a:srgbClr val="5B9BD5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7" name="Text Box 321711"/>
                  <p:cNvSpPr txBox="1"/>
                  <p:nvPr/>
                </p:nvSpPr>
                <p:spPr>
                  <a:xfrm>
                    <a:off x="299946" y="1018853"/>
                    <a:ext cx="732378" cy="284428"/>
                  </a:xfrm>
                  <a:prstGeom prst="rect">
                    <a:avLst/>
                  </a:prstGeom>
                  <a:noFill/>
                  <a:ln w="6350">
                    <a:noFill/>
                  </a:ln>
                  <a:effectLst/>
                </p:spPr>
                <p:txBody>
                  <a:bodyPr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th-TH" sz="12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ngsana New" panose="02020603050405020304" pitchFamily="18" charset="-34"/>
                        <a:ea typeface="Calibri" panose="020F0502020204030204" pitchFamily="34" charset="0"/>
                        <a:cs typeface="TH SarabunPSK" panose="020B0500040200020003" pitchFamily="34" charset="-34"/>
                      </a:rPr>
                      <a:t>(ห้องที่ 2)</a:t>
                    </a:r>
                    <a:endParaRPr kumimoji="0" lang="en-US" sz="14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Angsana New" panose="02020603050405020304" pitchFamily="18" charset="-34"/>
                      <a:ea typeface="Times New Roman" panose="02020603050405020304" pitchFamily="18" charset="0"/>
                      <a:cs typeface="Angsana New" panose="02020603050405020304" pitchFamily="18" charset="-34"/>
                    </a:endParaRPr>
                  </a:p>
                </p:txBody>
              </p:sp>
              <p:sp>
                <p:nvSpPr>
                  <p:cNvPr id="18" name="Text Box 321714"/>
                  <p:cNvSpPr txBox="1"/>
                  <p:nvPr/>
                </p:nvSpPr>
                <p:spPr>
                  <a:xfrm>
                    <a:off x="935428" y="1699273"/>
                    <a:ext cx="733637" cy="285655"/>
                  </a:xfrm>
                  <a:prstGeom prst="rect">
                    <a:avLst/>
                  </a:prstGeom>
                  <a:noFill/>
                  <a:ln w="6350">
                    <a:noFill/>
                  </a:ln>
                  <a:effectLst/>
                </p:spPr>
                <p:txBody>
                  <a:bodyPr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th-TH" sz="12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ngsana New" panose="02020603050405020304" pitchFamily="18" charset="-34"/>
                        <a:ea typeface="Calibri" panose="020F0502020204030204" pitchFamily="34" charset="0"/>
                        <a:cs typeface="TH SarabunPSK" panose="020B0500040200020003" pitchFamily="34" charset="-34"/>
                      </a:rPr>
                      <a:t>(ห้องที่ 1)</a:t>
                    </a:r>
                    <a:endParaRPr kumimoji="0" lang="en-US" sz="14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Angsana New" panose="02020603050405020304" pitchFamily="18" charset="-34"/>
                      <a:ea typeface="Times New Roman" panose="02020603050405020304" pitchFamily="18" charset="0"/>
                      <a:cs typeface="Angsana New" panose="02020603050405020304" pitchFamily="18" charset="-34"/>
                    </a:endParaRPr>
                  </a:p>
                </p:txBody>
              </p:sp>
            </p:grpSp>
            <p:pic>
              <p:nvPicPr>
                <p:cNvPr id="11" name="Picture 10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178671" y="0"/>
                  <a:ext cx="2505692" cy="195748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2" name="Picture 11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62403" y="654629"/>
                  <a:ext cx="2505692" cy="195748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3" name="กล่องข้อความ 10"/>
                <p:cNvSpPr txBox="1">
                  <a:spLocks noChangeArrowheads="1"/>
                </p:cNvSpPr>
                <p:nvPr/>
              </p:nvSpPr>
              <p:spPr bwMode="auto">
                <a:xfrm>
                  <a:off x="6631613" y="226485"/>
                  <a:ext cx="1404804" cy="47730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noAutofit/>
                </a:bodyPr>
                <a:lstStyle/>
                <a:p>
                  <a:pPr marL="0" marR="0" lvl="0" indent="0" algn="ctr" defTabSz="914400" eaLnBrk="0" fontAlgn="base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th-TH" sz="16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ngsana New" panose="02020603050405020304" pitchFamily="18" charset="-34"/>
                      <a:ea typeface="Times New Roman" panose="02020603050405020304" pitchFamily="18" charset="0"/>
                      <a:cs typeface="TH SarabunPSK" panose="020B0500040200020003" pitchFamily="34" charset="-34"/>
                    </a:rPr>
                    <a:t>สนามสอบที่ 1</a:t>
                  </a: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ngsana New" panose="02020603050405020304" pitchFamily="18" charset="-34"/>
                    <a:ea typeface="Times New Roman" panose="02020603050405020304" pitchFamily="18" charset="0"/>
                    <a:cs typeface="Angsana New" panose="02020603050405020304" pitchFamily="18" charset="-34"/>
                  </a:endParaRPr>
                </a:p>
              </p:txBody>
            </p:sp>
          </p:grpSp>
          <p:sp>
            <p:nvSpPr>
              <p:cNvPr id="9" name="วงรี 173091"/>
              <p:cNvSpPr/>
              <p:nvPr/>
            </p:nvSpPr>
            <p:spPr>
              <a:xfrm>
                <a:off x="-70568" y="1136834"/>
                <a:ext cx="474605" cy="519601"/>
              </a:xfrm>
              <a:prstGeom prst="ellipse">
                <a:avLst/>
              </a:prstGeom>
              <a:solidFill>
                <a:srgbClr val="C00000"/>
              </a:solidFill>
              <a:ln w="635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Times New Roman" panose="02020603050405020304" pitchFamily="18" charset="0"/>
                    <a:cs typeface="Cordia New" panose="020B0304020202020204" pitchFamily="34" charset="-34"/>
                  </a:rPr>
                  <a:t>2</a:t>
                </a: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ngsana New" panose="02020603050405020304" pitchFamily="18" charset="-34"/>
                  <a:ea typeface="Times New Roman" panose="02020603050405020304" pitchFamily="18" charset="0"/>
                  <a:cs typeface="Angsana New" panose="02020603050405020304" pitchFamily="18" charset="-34"/>
                </a:endParaRPr>
              </a:p>
            </p:txBody>
          </p:sp>
        </p:grpSp>
        <p:sp>
          <p:nvSpPr>
            <p:cNvPr id="7" name="กล่องข้อความ 38"/>
            <p:cNvSpPr txBox="1"/>
            <p:nvPr/>
          </p:nvSpPr>
          <p:spPr>
            <a:xfrm>
              <a:off x="1419225" y="1837755"/>
              <a:ext cx="2407920" cy="608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ngsana New" panose="02020603050405020304" pitchFamily="18" charset="-34"/>
                  <a:ea typeface="Times New Roman" panose="02020603050405020304" pitchFamily="18" charset="0"/>
                  <a:cs typeface="TH SarabunPSK" panose="020B0500040200020003" pitchFamily="34" charset="-34"/>
                </a:rPr>
                <a:t>ซองกระดาษคำตอบแบบเลือกตอบ</a:t>
              </a: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ngsana New" panose="02020603050405020304" pitchFamily="18" charset="-34"/>
                <a:ea typeface="Times New Roman" panose="02020603050405020304" pitchFamily="18" charset="0"/>
                <a:cs typeface="Angsana New" panose="02020603050405020304" pitchFamily="18" charset="-34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Times New Roman" panose="02020603050405020304" pitchFamily="18" charset="0"/>
                  <a:cs typeface="Angsana New" panose="02020603050405020304" pitchFamily="18" charset="-34"/>
                </a:rPr>
                <a:t>(Package 2)</a:t>
              </a: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ngsana New" panose="02020603050405020304" pitchFamily="18" charset="-34"/>
                <a:ea typeface="Times New Roman" panose="02020603050405020304" pitchFamily="18" charset="0"/>
                <a:cs typeface="Angsana New" panose="02020603050405020304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20975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0" y="260350"/>
            <a:ext cx="9144000" cy="912813"/>
          </a:xfrm>
          <a:solidFill>
            <a:srgbClr val="FFFF00"/>
          </a:solidFill>
        </p:spPr>
        <p:txBody>
          <a:bodyPr/>
          <a:lstStyle/>
          <a:p>
            <a:pPr algn="ctr">
              <a:defRPr/>
            </a:pPr>
            <a:r>
              <a:rPr lang="th-TH" sz="5400" b="1" dirty="0">
                <a:latin typeface="TH SarabunPSK" pitchFamily="34" charset="-34"/>
                <a:cs typeface="TH SarabunPSK" pitchFamily="34" charset="-34"/>
              </a:rPr>
              <a:t>การจัดส่งเอกสารประกอบการทดสอบ</a:t>
            </a:r>
          </a:p>
        </p:txBody>
      </p:sp>
      <p:sp>
        <p:nvSpPr>
          <p:cNvPr id="180227" name="ตัวแทนเนื้อหา 2"/>
          <p:cNvSpPr>
            <a:spLocks noGrp="1"/>
          </p:cNvSpPr>
          <p:nvPr>
            <p:ph idx="1"/>
          </p:nvPr>
        </p:nvSpPr>
        <p:spPr>
          <a:xfrm>
            <a:off x="755650" y="1484313"/>
            <a:ext cx="7886700" cy="5159397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th-TH" altLang="th-TH" sz="32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รอบที่ </a:t>
            </a:r>
            <a:r>
              <a:rPr lang="en-US" altLang="th-TH" sz="32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1  </a:t>
            </a:r>
            <a:r>
              <a:rPr lang="th-TH" altLang="th-TH" sz="3200" b="1" dirty="0" smtClean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(วันที่ </a:t>
            </a:r>
            <a:r>
              <a:rPr lang="en-US" altLang="th-TH" sz="3200" b="1" dirty="0" smtClean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21-24 </a:t>
            </a:r>
            <a:r>
              <a:rPr lang="th-TH" altLang="th-TH" sz="3200" b="1" dirty="0" smtClean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มกราคม </a:t>
            </a:r>
            <a:r>
              <a:rPr lang="en-US" altLang="th-TH" sz="3200" b="1" dirty="0" smtClean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256</a:t>
            </a:r>
            <a:r>
              <a:rPr lang="en-US" altLang="th-TH" sz="3200" b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</a:t>
            </a:r>
            <a:r>
              <a:rPr lang="en-US" altLang="th-TH" sz="3200" b="1" dirty="0" smtClean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)  </a:t>
            </a:r>
            <a:r>
              <a:rPr lang="th-TH" altLang="th-TH" sz="32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ประกอบด้วย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th-TH" altLang="th-TH" sz="32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en-US" altLang="th-TH" sz="32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- </a:t>
            </a:r>
            <a:r>
              <a:rPr lang="th-TH" altLang="th-TH" sz="32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คู่มือ</a:t>
            </a:r>
            <a:r>
              <a:rPr lang="th-TH" altLang="th-TH" sz="3200" b="1" dirty="0" err="1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การจัด</a:t>
            </a:r>
            <a:r>
              <a:rPr lang="th-TH" altLang="th-TH" sz="32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สอบ </a:t>
            </a:r>
            <a:r>
              <a:rPr lang="en-US" altLang="th-TH" sz="32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NT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th-TH" sz="32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	- </a:t>
            </a:r>
            <a:r>
              <a:rPr lang="th-TH" altLang="th-TH" sz="32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คู่มือ</a:t>
            </a:r>
            <a:r>
              <a:rPr lang="th-TH" altLang="th-TH" sz="3200" b="1" dirty="0" err="1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การจัด</a:t>
            </a:r>
            <a:r>
              <a:rPr lang="th-TH" altLang="th-TH" sz="32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สอบ </a:t>
            </a:r>
            <a:r>
              <a:rPr lang="en-US" altLang="th-TH" sz="32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RT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th-TH" sz="32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	- </a:t>
            </a:r>
            <a:r>
              <a:rPr lang="th-TH" altLang="th-TH" sz="32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เอกสารธุรการประจำสนามและห้องสอบ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th-TH" altLang="th-TH" sz="32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รอบที่ </a:t>
            </a:r>
            <a:r>
              <a:rPr lang="en-US" altLang="th-TH" sz="32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 </a:t>
            </a:r>
            <a:r>
              <a:rPr lang="th-TH" altLang="th-TH" sz="3200" b="1" dirty="0" smtClean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(วันที่ </a:t>
            </a:r>
            <a:r>
              <a:rPr lang="en-US" altLang="th-TH" sz="3200" b="1" dirty="0" smtClean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4 - 7 </a:t>
            </a:r>
            <a:r>
              <a:rPr lang="th-TH" altLang="th-TH" sz="3200" b="1" dirty="0" smtClean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กุมภาพันธ์ </a:t>
            </a:r>
            <a:r>
              <a:rPr lang="en-US" altLang="th-TH" sz="3200" b="1" dirty="0" smtClean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2562)</a:t>
            </a:r>
            <a:r>
              <a:rPr lang="en-US" altLang="th-TH" sz="32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altLang="th-TH" sz="32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ประกอบด้วย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th-TH" altLang="th-TH" sz="32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en-US" altLang="th-TH" sz="32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- </a:t>
            </a:r>
            <a:r>
              <a:rPr lang="th-TH" altLang="th-TH" sz="32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ข้อสอบการอ่าน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th-TH" altLang="th-TH" sz="32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รอบที่ </a:t>
            </a:r>
            <a:r>
              <a:rPr lang="en-US" altLang="th-TH" sz="32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3 </a:t>
            </a:r>
            <a:r>
              <a:rPr lang="th-TH" altLang="th-TH" sz="3200" b="1" dirty="0" smtClean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(วันที่ </a:t>
            </a:r>
            <a:r>
              <a:rPr lang="en-US" altLang="th-TH" sz="3200" b="1" dirty="0" smtClean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25-28 </a:t>
            </a:r>
            <a:r>
              <a:rPr lang="th-TH" altLang="th-TH" sz="3200" b="1" dirty="0" smtClean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กุมภาพันธ์ </a:t>
            </a:r>
            <a:r>
              <a:rPr lang="en-US" altLang="th-TH" sz="3200" b="1" dirty="0" smtClean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2562) </a:t>
            </a:r>
            <a:r>
              <a:rPr lang="th-TH" altLang="th-TH" sz="32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ประกอบด้วย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th-TH" altLang="th-TH" sz="32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en-US" altLang="th-TH" sz="32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- </a:t>
            </a:r>
            <a:r>
              <a:rPr lang="th-TH" altLang="th-TH" sz="32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ข้อสอบ </a:t>
            </a:r>
            <a:r>
              <a:rPr lang="en-US" altLang="th-TH" sz="32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NT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th-TH" sz="32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	- </a:t>
            </a:r>
            <a:r>
              <a:rPr lang="th-TH" altLang="th-TH" sz="32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กระดาษคำตอบ </a:t>
            </a:r>
            <a:r>
              <a:rPr lang="en-US" altLang="th-TH" sz="32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NT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altLang="th-TH" sz="3200" b="1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th-TH" altLang="th-TH" sz="3200" b="1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52477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914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789363"/>
            <a:ext cx="8383587" cy="221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6915" name="Group 4"/>
          <p:cNvGrpSpPr>
            <a:grpSpLocks/>
          </p:cNvGrpSpPr>
          <p:nvPr/>
        </p:nvGrpSpPr>
        <p:grpSpPr bwMode="auto">
          <a:xfrm>
            <a:off x="985838" y="1268413"/>
            <a:ext cx="7200900" cy="1851025"/>
            <a:chOff x="986499" y="1412776"/>
            <a:chExt cx="7200800" cy="1850104"/>
          </a:xfrm>
        </p:grpSpPr>
        <p:sp>
          <p:nvSpPr>
            <p:cNvPr id="166916" name="TextBox 1"/>
            <p:cNvSpPr txBox="1">
              <a:spLocks noChangeArrowheads="1"/>
            </p:cNvSpPr>
            <p:nvPr/>
          </p:nvSpPr>
          <p:spPr bwMode="auto">
            <a:xfrm>
              <a:off x="986499" y="1412776"/>
              <a:ext cx="7200800" cy="156966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th-TH" altLang="th-TH" sz="4800" b="1" smtClean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โปรแกรมในการบริหารจัดการสอบ </a:t>
              </a:r>
              <a:endParaRPr lang="en-US" altLang="th-TH" sz="4800" b="1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pPr algn="ctr"/>
              <a:r>
                <a:rPr lang="en-US" altLang="th-TH" sz="4800" b="1" smtClean="0">
                  <a:solidFill>
                    <a:srgbClr val="7030A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NT Access</a:t>
              </a:r>
              <a:endParaRPr lang="th-TH" altLang="th-TH" sz="4800" b="1" smtClean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pic>
          <p:nvPicPr>
            <p:cNvPr id="166917" name="Picture 2" descr="http://image.zoneza.com/images/6415420081029225141781747.gif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2160" y="2166080"/>
              <a:ext cx="1728192" cy="1096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96007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938" name="รูปภาพ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908050"/>
            <a:ext cx="8713787" cy="576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สี่เหลี่ยมผืนผ้า 2">
            <a:extLst>
              <a:ext uri="{FF2B5EF4-FFF2-40B4-BE49-F238E27FC236}"/>
            </a:extLst>
          </p:cNvPr>
          <p:cNvSpPr/>
          <p:nvPr/>
        </p:nvSpPr>
        <p:spPr>
          <a:xfrm>
            <a:off x="5867400" y="115888"/>
            <a:ext cx="1519238" cy="58578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44450">
            <a:solidFill>
              <a:srgbClr val="C00000"/>
            </a:solidFill>
          </a:ln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th-TH" sz="3200" b="1" kern="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NT Access</a:t>
            </a:r>
            <a:endParaRPr lang="th-TH" sz="1400" kern="0" dirty="0">
              <a:solidFill>
                <a:prstClr val="black"/>
              </a:solidFill>
            </a:endParaRPr>
          </a:p>
        </p:txBody>
      </p:sp>
      <p:cxnSp>
        <p:nvCxnSpPr>
          <p:cNvPr id="5" name="ลูกศรเชื่อมต่อแบบตรง 4">
            <a:extLst>
              <a:ext uri="{FF2B5EF4-FFF2-40B4-BE49-F238E27FC236}"/>
            </a:extLst>
          </p:cNvPr>
          <p:cNvCxnSpPr/>
          <p:nvPr/>
        </p:nvCxnSpPr>
        <p:spPr>
          <a:xfrm flipH="1">
            <a:off x="5148263" y="712788"/>
            <a:ext cx="1479550" cy="3230562"/>
          </a:xfrm>
          <a:prstGeom prst="straightConnector1">
            <a:avLst/>
          </a:prstGeom>
          <a:ln w="666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8783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8962" name="Group 40"/>
          <p:cNvGrpSpPr>
            <a:grpSpLocks/>
          </p:cNvGrpSpPr>
          <p:nvPr/>
        </p:nvGrpSpPr>
        <p:grpSpPr bwMode="auto">
          <a:xfrm>
            <a:off x="419100" y="2201863"/>
            <a:ext cx="2176463" cy="1901825"/>
            <a:chOff x="2987824" y="1052736"/>
            <a:chExt cx="2176461" cy="1902117"/>
          </a:xfrm>
        </p:grpSpPr>
        <p:pic>
          <p:nvPicPr>
            <p:cNvPr id="169008" name="Picture 4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7824" y="1052736"/>
              <a:ext cx="2176461" cy="1902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9009" name="Rectangle 43"/>
            <p:cNvSpPr>
              <a:spLocks noChangeArrowheads="1"/>
            </p:cNvSpPr>
            <p:nvPr/>
          </p:nvSpPr>
          <p:spPr bwMode="auto">
            <a:xfrm>
              <a:off x="3408243" y="2348880"/>
              <a:ext cx="1335622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th-TH" b="1" smtClean="0">
                  <a:solidFill>
                    <a:srgbClr val="000000"/>
                  </a:solidFill>
                  <a:latin typeface="CordiaUPC" panose="020B0304020202020204" pitchFamily="34" charset="-34"/>
                  <a:cs typeface="CordiaUPC" panose="020B0304020202020204" pitchFamily="34" charset="-34"/>
                </a:rPr>
                <a:t>NT Access</a:t>
              </a:r>
              <a:endParaRPr lang="th-TH" altLang="th-TH" smtClean="0">
                <a:solidFill>
                  <a:prstClr val="black"/>
                </a:solidFill>
              </a:endParaRPr>
            </a:p>
          </p:txBody>
        </p:sp>
      </p:grpSp>
      <p:sp>
        <p:nvSpPr>
          <p:cNvPr id="168963" name="TextBox 3"/>
          <p:cNvSpPr txBox="1">
            <a:spLocks noChangeArrowheads="1"/>
          </p:cNvSpPr>
          <p:nvPr/>
        </p:nvSpPr>
        <p:spPr bwMode="auto">
          <a:xfrm>
            <a:off x="166688" y="300038"/>
            <a:ext cx="80772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th-TH" altLang="th-TH" sz="4000" b="1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ระบบในการบริหารจัดการสอบ </a:t>
            </a:r>
            <a:r>
              <a:rPr lang="en-US" altLang="th-TH" sz="4000" b="1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NT</a:t>
            </a:r>
            <a:r>
              <a:rPr lang="th-TH" altLang="th-TH" sz="4000" b="1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altLang="th-TH" sz="4000" b="1" smtClean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en-US" altLang="th-TH" sz="4000" b="1" smtClean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NT Access)</a:t>
            </a:r>
            <a:r>
              <a:rPr lang="th-TH" altLang="th-TH" sz="4000" b="1" smtClean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</a:t>
            </a:r>
            <a:endParaRPr lang="en-US" altLang="th-TH" sz="4000" b="1" smtClean="0">
              <a:solidFill>
                <a:srgbClr val="FF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68965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750" y="185738"/>
            <a:ext cx="931863" cy="827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2174875" y="1039813"/>
            <a:ext cx="5453063" cy="1968500"/>
            <a:chOff x="3525966" y="1238650"/>
            <a:chExt cx="5452805" cy="2173805"/>
          </a:xfrm>
        </p:grpSpPr>
        <p:cxnSp>
          <p:nvCxnSpPr>
            <p:cNvPr id="27" name="Straight Arrow Connector 26">
              <a:extLst>
                <a:ext uri="{FF2B5EF4-FFF2-40B4-BE49-F238E27FC236}"/>
              </a:extLst>
            </p:cNvPr>
            <p:cNvCxnSpPr>
              <a:endCxn id="34" idx="1"/>
            </p:cNvCxnSpPr>
            <p:nvPr/>
          </p:nvCxnSpPr>
          <p:spPr>
            <a:xfrm flipV="1">
              <a:off x="3525966" y="2181801"/>
              <a:ext cx="1554089" cy="1230654"/>
            </a:xfrm>
            <a:prstGeom prst="straightConnector1">
              <a:avLst/>
            </a:prstGeom>
            <a:ln w="41275">
              <a:solidFill>
                <a:srgbClr val="C00000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9002" name="Group 14"/>
            <p:cNvGrpSpPr>
              <a:grpSpLocks/>
            </p:cNvGrpSpPr>
            <p:nvPr/>
          </p:nvGrpSpPr>
          <p:grpSpPr bwMode="auto">
            <a:xfrm>
              <a:off x="5080000" y="1238650"/>
              <a:ext cx="3898771" cy="1346030"/>
              <a:chOff x="5080227" y="1332430"/>
              <a:chExt cx="3898991" cy="1346029"/>
            </a:xfrm>
          </p:grpSpPr>
          <p:grpSp>
            <p:nvGrpSpPr>
              <p:cNvPr id="169003" name="Group 6"/>
              <p:cNvGrpSpPr>
                <a:grpSpLocks/>
              </p:cNvGrpSpPr>
              <p:nvPr/>
            </p:nvGrpSpPr>
            <p:grpSpPr bwMode="auto">
              <a:xfrm>
                <a:off x="5080227" y="1332430"/>
                <a:ext cx="3898991" cy="1346029"/>
                <a:chOff x="5080227" y="1089125"/>
                <a:chExt cx="3898991" cy="1346029"/>
              </a:xfrm>
            </p:grpSpPr>
            <p:sp>
              <p:nvSpPr>
                <p:cNvPr id="34" name="Rectangle 33">
                  <a:extLst>
                    <a:ext uri="{FF2B5EF4-FFF2-40B4-BE49-F238E27FC236}"/>
                  </a:extLst>
                </p:cNvPr>
                <p:cNvSpPr/>
                <p:nvPr/>
              </p:nvSpPr>
              <p:spPr>
                <a:xfrm>
                  <a:off x="5080282" y="1630822"/>
                  <a:ext cx="1316049" cy="804659"/>
                </a:xfrm>
                <a:prstGeom prst="rect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th-TH" sz="2000" b="1" dirty="0">
                      <a:solidFill>
                        <a:prstClr val="white"/>
                      </a:solidFill>
                      <a:latin typeface="TH SarabunPSK" pitchFamily="34" charset="-34"/>
                      <a:cs typeface="TH SarabunPSK" pitchFamily="34" charset="-34"/>
                    </a:rPr>
                    <a:t>หน่วยงาน</a:t>
                  </a:r>
                </a:p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th-TH" sz="2000" b="1" dirty="0">
                      <a:solidFill>
                        <a:prstClr val="white"/>
                      </a:solidFill>
                      <a:latin typeface="TH SarabunPSK" pitchFamily="34" charset="-34"/>
                      <a:cs typeface="TH SarabunPSK" pitchFamily="34" charset="-34"/>
                    </a:rPr>
                    <a:t>ต้นสังกัด</a:t>
                  </a:r>
                  <a:endParaRPr lang="en-US" sz="2000" b="1" dirty="0">
                    <a:solidFill>
                      <a:prstClr val="white"/>
                    </a:solidFill>
                    <a:latin typeface="TH SarabunPSK" pitchFamily="34" charset="-34"/>
                    <a:cs typeface="TH SarabunPSK" pitchFamily="34" charset="-34"/>
                  </a:endParaRPr>
                </a:p>
              </p:txBody>
            </p:sp>
            <p:pic>
              <p:nvPicPr>
                <p:cNvPr id="169006" name="Picture 6" descr="http://www.thaigoodview.com/files/u9997/1.jpg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80398" y="1089125"/>
                  <a:ext cx="915693" cy="577610"/>
                </a:xfrm>
                <a:prstGeom prst="rect">
                  <a:avLst/>
                </a:prstGeom>
                <a:no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8" name="Rectangle 37">
                  <a:extLst>
                    <a:ext uri="{FF2B5EF4-FFF2-40B4-BE49-F238E27FC236}"/>
                  </a:extLst>
                </p:cNvPr>
                <p:cNvSpPr/>
                <p:nvPr/>
              </p:nvSpPr>
              <p:spPr>
                <a:xfrm>
                  <a:off x="6634458" y="1131199"/>
                  <a:ext cx="2344760" cy="1241172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285750" indent="-285750">
                    <a:buFont typeface="Arial" panose="020B0604020202020204" pitchFamily="34" charset="0"/>
                    <a:buChar char="•"/>
                    <a:defRPr/>
                  </a:pPr>
                  <a:r>
                    <a:rPr lang="th-TH" sz="1600" b="1" dirty="0">
                      <a:solidFill>
                        <a:prstClr val="black"/>
                      </a:solidFill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แก้ไขข้อมูลพื้นฐานโรงเรียน</a:t>
                  </a:r>
                </a:p>
                <a:p>
                  <a:pPr marL="285750" indent="-285750">
                    <a:buFont typeface="Arial" panose="020B0604020202020204" pitchFamily="34" charset="0"/>
                    <a:buChar char="•"/>
                    <a:defRPr/>
                  </a:pPr>
                  <a:r>
                    <a:rPr lang="th-TH" sz="1600" b="1" dirty="0">
                      <a:solidFill>
                        <a:prstClr val="black"/>
                      </a:solidFill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แก้ไขข้อมูลนักเรียน</a:t>
                  </a:r>
                </a:p>
                <a:p>
                  <a:pPr marL="285750" indent="-285750">
                    <a:buFont typeface="Arial" panose="020B0604020202020204" pitchFamily="34" charset="0"/>
                    <a:buChar char="•"/>
                    <a:defRPr/>
                  </a:pPr>
                  <a:r>
                    <a:rPr lang="th-TH" sz="1600" b="1" dirty="0">
                      <a:solidFill>
                        <a:prstClr val="black"/>
                      </a:solidFill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ตรวจสอบรายชื่อสนามสอบ</a:t>
                  </a:r>
                </a:p>
                <a:p>
                  <a:pPr marL="285750" indent="-285750">
                    <a:buFont typeface="Arial" panose="020B0604020202020204" pitchFamily="34" charset="0"/>
                    <a:buChar char="•"/>
                    <a:defRPr/>
                  </a:pPr>
                  <a:r>
                    <a:rPr lang="th-TH" sz="1600" b="1" dirty="0">
                      <a:solidFill>
                        <a:prstClr val="black"/>
                      </a:solidFill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ดูผลการทดสอบ</a:t>
                  </a:r>
                </a:p>
              </p:txBody>
            </p:sp>
          </p:grpSp>
          <p:sp>
            <p:nvSpPr>
              <p:cNvPr id="13" name="Right Arrow 12">
                <a:extLst>
                  <a:ext uri="{FF2B5EF4-FFF2-40B4-BE49-F238E27FC236}"/>
                </a:extLst>
              </p:cNvPr>
              <p:cNvSpPr/>
              <p:nvPr/>
            </p:nvSpPr>
            <p:spPr>
              <a:xfrm rot="10800000">
                <a:off x="6337594" y="1933732"/>
                <a:ext cx="288928" cy="433008"/>
              </a:xfrm>
              <a:prstGeom prst="rightArrow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th-TH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160338" y="3897313"/>
            <a:ext cx="5454650" cy="2849562"/>
            <a:chOff x="942975" y="3925239"/>
            <a:chExt cx="5454650" cy="2850441"/>
          </a:xfrm>
        </p:grpSpPr>
        <p:cxnSp>
          <p:nvCxnSpPr>
            <p:cNvPr id="168984" name="ตัวเชื่อมต่อตรง 49"/>
            <p:cNvCxnSpPr>
              <a:cxnSpLocks noChangeShapeType="1"/>
            </p:cNvCxnSpPr>
            <p:nvPr/>
          </p:nvCxnSpPr>
          <p:spPr bwMode="auto">
            <a:xfrm flipH="1" flipV="1">
              <a:off x="3659188" y="5662842"/>
              <a:ext cx="6350" cy="544513"/>
            </a:xfrm>
            <a:prstGeom prst="line">
              <a:avLst/>
            </a:prstGeom>
            <a:noFill/>
            <a:ln w="57150" cap="rnd" algn="ctr">
              <a:solidFill>
                <a:srgbClr val="C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68985" name="ตัวเชื่อมต่อตรง 37"/>
            <p:cNvCxnSpPr>
              <a:cxnSpLocks noChangeShapeType="1"/>
            </p:cNvCxnSpPr>
            <p:nvPr/>
          </p:nvCxnSpPr>
          <p:spPr bwMode="auto">
            <a:xfrm rot="16200000" flipH="1">
              <a:off x="1183482" y="6143061"/>
              <a:ext cx="233362" cy="0"/>
            </a:xfrm>
            <a:prstGeom prst="line">
              <a:avLst/>
            </a:prstGeom>
            <a:noFill/>
            <a:ln w="57150" cap="rnd" algn="ctr">
              <a:solidFill>
                <a:srgbClr val="C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68986" name="ตัวเชื่อมต่อตรง 38"/>
            <p:cNvCxnSpPr>
              <a:cxnSpLocks noChangeShapeType="1"/>
            </p:cNvCxnSpPr>
            <p:nvPr/>
          </p:nvCxnSpPr>
          <p:spPr bwMode="auto">
            <a:xfrm rot="16200000" flipH="1">
              <a:off x="2403475" y="6174017"/>
              <a:ext cx="234950" cy="0"/>
            </a:xfrm>
            <a:prstGeom prst="line">
              <a:avLst/>
            </a:prstGeom>
            <a:noFill/>
            <a:ln w="57150" cap="rnd" algn="ctr">
              <a:solidFill>
                <a:srgbClr val="C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68987" name="ตัวเชื่อมต่อตรง 39"/>
            <p:cNvCxnSpPr>
              <a:cxnSpLocks noChangeShapeType="1"/>
            </p:cNvCxnSpPr>
            <p:nvPr/>
          </p:nvCxnSpPr>
          <p:spPr bwMode="auto">
            <a:xfrm rot="16200000" flipH="1">
              <a:off x="4657725" y="6162905"/>
              <a:ext cx="234950" cy="0"/>
            </a:xfrm>
            <a:prstGeom prst="line">
              <a:avLst/>
            </a:prstGeom>
            <a:noFill/>
            <a:ln w="57150" cap="rnd" algn="ctr">
              <a:solidFill>
                <a:srgbClr val="C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68988" name="ตัวเชื่อมต่อตรง 40"/>
            <p:cNvCxnSpPr>
              <a:cxnSpLocks noChangeShapeType="1"/>
            </p:cNvCxnSpPr>
            <p:nvPr/>
          </p:nvCxnSpPr>
          <p:spPr bwMode="auto">
            <a:xfrm rot="16200000" flipH="1">
              <a:off x="5795963" y="6153380"/>
              <a:ext cx="234950" cy="0"/>
            </a:xfrm>
            <a:prstGeom prst="line">
              <a:avLst/>
            </a:prstGeom>
            <a:noFill/>
            <a:ln w="57150" cap="rnd" algn="ctr">
              <a:solidFill>
                <a:srgbClr val="C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pic>
          <p:nvPicPr>
            <p:cNvPr id="168989" name="Picture 2" descr="http://image.zoneza.com/images/6415420081029225141781747.gif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81213" y="6208942"/>
              <a:ext cx="842962" cy="536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8990" name="Picture 2" descr="http://image.zoneza.com/images/6415420081029225141781747.gif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43263" y="6220055"/>
              <a:ext cx="842962" cy="534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8991" name="Picture 2" descr="http://image.zoneza.com/images/6415420081029225141781747.gif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1500" y="6208942"/>
              <a:ext cx="842963" cy="536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8992" name="Picture 2" descr="http://image.zoneza.com/images/6415420081029225141781747.gif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14963" y="6220055"/>
              <a:ext cx="842962" cy="534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8993" name="Picture 2" descr="http://image.zoneza.com/images/6415420081029225141781747.gif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2975" y="6240692"/>
              <a:ext cx="842963" cy="534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68994" name="ตัวเชื่อมต่อตรง 29"/>
            <p:cNvCxnSpPr>
              <a:cxnSpLocks noChangeShapeType="1"/>
            </p:cNvCxnSpPr>
            <p:nvPr/>
          </p:nvCxnSpPr>
          <p:spPr bwMode="auto">
            <a:xfrm rot="10800000">
              <a:off x="1323975" y="6026380"/>
              <a:ext cx="4576763" cy="11112"/>
            </a:xfrm>
            <a:prstGeom prst="line">
              <a:avLst/>
            </a:prstGeom>
            <a:noFill/>
            <a:ln w="57150" cap="rnd" algn="ctr">
              <a:solidFill>
                <a:srgbClr val="C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grpSp>
          <p:nvGrpSpPr>
            <p:cNvPr id="168995" name="Group 16"/>
            <p:cNvGrpSpPr>
              <a:grpSpLocks/>
            </p:cNvGrpSpPr>
            <p:nvPr/>
          </p:nvGrpSpPr>
          <p:grpSpPr bwMode="auto">
            <a:xfrm>
              <a:off x="2724150" y="4397605"/>
              <a:ext cx="3673475" cy="1533525"/>
              <a:chOff x="2724901" y="4490312"/>
              <a:chExt cx="3672784" cy="1534318"/>
            </a:xfrm>
          </p:grpSpPr>
          <p:sp>
            <p:nvSpPr>
              <p:cNvPr id="30" name="Rectangle 29">
                <a:extLst>
                  <a:ext uri="{FF2B5EF4-FFF2-40B4-BE49-F238E27FC236}"/>
                </a:extLst>
              </p:cNvPr>
              <p:cNvSpPr/>
              <p:nvPr/>
            </p:nvSpPr>
            <p:spPr>
              <a:xfrm>
                <a:off x="2724901" y="4904259"/>
                <a:ext cx="1180878" cy="837303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th-TH" sz="2400" b="1" dirty="0">
                    <a:solidFill>
                      <a:srgbClr val="002060"/>
                    </a:solidFill>
                    <a:latin typeface="TH SarabunPSK" pitchFamily="34" charset="-34"/>
                    <a:cs typeface="TH SarabunPSK" pitchFamily="34" charset="-34"/>
                  </a:rPr>
                  <a:t>สถานศึกษา</a:t>
                </a:r>
                <a:endParaRPr lang="en-US" sz="2400" b="1" dirty="0">
                  <a:solidFill>
                    <a:srgbClr val="002060"/>
                  </a:solidFill>
                  <a:latin typeface="TH SarabunPSK" pitchFamily="34" charset="-34"/>
                  <a:cs typeface="TH SarabunPSK" pitchFamily="34" charset="-34"/>
                </a:endParaRPr>
              </a:p>
            </p:txBody>
          </p:sp>
          <p:pic>
            <p:nvPicPr>
              <p:cNvPr id="168998" name="Picture 6" descr="http://www.thaigoodview.com/files/u9997/1.jpg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26763" y="4490312"/>
                <a:ext cx="905935" cy="571455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3" name="Rectangle 32">
                <a:extLst>
                  <a:ext uri="{FF2B5EF4-FFF2-40B4-BE49-F238E27FC236}"/>
                </a:extLst>
              </p:cNvPr>
              <p:cNvSpPr/>
              <p:nvPr/>
            </p:nvSpPr>
            <p:spPr>
              <a:xfrm>
                <a:off x="4053388" y="4959866"/>
                <a:ext cx="2344297" cy="1064503"/>
              </a:xfrm>
              <a:prstGeom prst="rect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285750" indent="-285750">
                  <a:buFont typeface="Arial" panose="020B0604020202020204" pitchFamily="34" charset="0"/>
                  <a:buChar char="•"/>
                  <a:defRPr/>
                </a:pPr>
                <a:r>
                  <a:rPr lang="th-TH" sz="1600" b="1" dirty="0">
                    <a:solidFill>
                      <a:prstClr val="black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เพิ่มข้อมูลนักเรียน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  <a:defRPr/>
                </a:pPr>
                <a:r>
                  <a:rPr lang="th-TH" sz="1600" b="1" dirty="0">
                    <a:solidFill>
                      <a:prstClr val="black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แก้ไขข้อมูลพื้นฐานโรงเรียน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  <a:defRPr/>
                </a:pPr>
                <a:r>
                  <a:rPr lang="th-TH" sz="1600" b="1" dirty="0">
                    <a:solidFill>
                      <a:prstClr val="black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กำหนดห้องสอบในสนามสอบ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  <a:defRPr/>
                </a:pPr>
                <a:r>
                  <a:rPr lang="th-TH" sz="1600" b="1" dirty="0">
                    <a:solidFill>
                      <a:prstClr val="black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ดูผลการทดสอบ</a:t>
                </a:r>
              </a:p>
            </p:txBody>
          </p:sp>
          <p:sp>
            <p:nvSpPr>
              <p:cNvPr id="45" name="Right Arrow 44">
                <a:extLst>
                  <a:ext uri="{FF2B5EF4-FFF2-40B4-BE49-F238E27FC236}"/>
                </a:extLst>
              </p:cNvPr>
              <p:cNvSpPr/>
              <p:nvPr/>
            </p:nvSpPr>
            <p:spPr>
              <a:xfrm rot="10800000">
                <a:off x="3835942" y="5106037"/>
                <a:ext cx="287283" cy="433746"/>
              </a:xfrm>
              <a:prstGeom prst="rightArrow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th-TH">
                  <a:solidFill>
                    <a:prstClr val="white"/>
                  </a:solidFill>
                </a:endParaRPr>
              </a:p>
            </p:txBody>
          </p:sp>
        </p:grpSp>
        <p:cxnSp>
          <p:nvCxnSpPr>
            <p:cNvPr id="43" name="Straight Arrow Connector 42">
              <a:extLst>
                <a:ext uri="{FF2B5EF4-FFF2-40B4-BE49-F238E27FC236}"/>
              </a:extLst>
            </p:cNvPr>
            <p:cNvCxnSpPr/>
            <p:nvPr/>
          </p:nvCxnSpPr>
          <p:spPr>
            <a:xfrm>
              <a:off x="2290762" y="3925239"/>
              <a:ext cx="428625" cy="598672"/>
            </a:xfrm>
            <a:prstGeom prst="straightConnector1">
              <a:avLst/>
            </a:prstGeom>
            <a:ln w="41275">
              <a:solidFill>
                <a:srgbClr val="C00000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2355850" y="3544888"/>
            <a:ext cx="6265863" cy="1397000"/>
            <a:chOff x="3150504" y="2903767"/>
            <a:chExt cx="5777596" cy="1523103"/>
          </a:xfrm>
        </p:grpSpPr>
        <p:cxnSp>
          <p:nvCxnSpPr>
            <p:cNvPr id="40" name="Straight Arrow Connector 39">
              <a:extLst>
                <a:ext uri="{FF2B5EF4-FFF2-40B4-BE49-F238E27FC236}"/>
              </a:extLst>
            </p:cNvPr>
            <p:cNvCxnSpPr/>
            <p:nvPr/>
          </p:nvCxnSpPr>
          <p:spPr>
            <a:xfrm>
              <a:off x="3150504" y="3305312"/>
              <a:ext cx="1979050" cy="375583"/>
            </a:xfrm>
            <a:prstGeom prst="straightConnector1">
              <a:avLst/>
            </a:prstGeom>
            <a:ln w="41275">
              <a:solidFill>
                <a:schemeClr val="tx2">
                  <a:lumMod val="75000"/>
                </a:schemeClr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8978" name="Group 15"/>
            <p:cNvGrpSpPr>
              <a:grpSpLocks/>
            </p:cNvGrpSpPr>
            <p:nvPr/>
          </p:nvGrpSpPr>
          <p:grpSpPr bwMode="auto">
            <a:xfrm>
              <a:off x="5110163" y="2903767"/>
              <a:ext cx="3817937" cy="1523103"/>
              <a:chOff x="5110924" y="3085807"/>
              <a:chExt cx="3817131" cy="1522602"/>
            </a:xfrm>
          </p:grpSpPr>
          <p:grpSp>
            <p:nvGrpSpPr>
              <p:cNvPr id="168979" name="Group 4"/>
              <p:cNvGrpSpPr>
                <a:grpSpLocks/>
              </p:cNvGrpSpPr>
              <p:nvPr/>
            </p:nvGrpSpPr>
            <p:grpSpPr bwMode="auto">
              <a:xfrm>
                <a:off x="5110924" y="3085807"/>
                <a:ext cx="3817131" cy="1522602"/>
                <a:chOff x="5103813" y="2626398"/>
                <a:chExt cx="3817131" cy="1522602"/>
              </a:xfrm>
            </p:grpSpPr>
            <p:sp>
              <p:nvSpPr>
                <p:cNvPr id="2" name="Rectangle 1">
                  <a:extLst>
                    <a:ext uri="{FF2B5EF4-FFF2-40B4-BE49-F238E27FC236}"/>
                  </a:extLst>
                </p:cNvPr>
                <p:cNvSpPr/>
                <p:nvPr/>
              </p:nvSpPr>
              <p:spPr>
                <a:xfrm>
                  <a:off x="5104174" y="2977634"/>
                  <a:ext cx="1315673" cy="955087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th-TH" sz="2400" b="1" dirty="0">
                      <a:solidFill>
                        <a:prstClr val="white"/>
                      </a:solidFill>
                      <a:latin typeface="TH SarabunPSK" pitchFamily="34" charset="-34"/>
                      <a:cs typeface="TH SarabunPSK" pitchFamily="34" charset="-34"/>
                    </a:rPr>
                    <a:t>ศูนย์สอบ</a:t>
                  </a:r>
                  <a:endParaRPr lang="en-US" sz="2400" b="1" dirty="0">
                    <a:solidFill>
                      <a:prstClr val="white"/>
                    </a:solidFill>
                    <a:latin typeface="TH SarabunPSK" pitchFamily="34" charset="-34"/>
                    <a:cs typeface="TH SarabunPSK" pitchFamily="34" charset="-34"/>
                  </a:endParaRPr>
                </a:p>
              </p:txBody>
            </p:sp>
            <p:pic>
              <p:nvPicPr>
                <p:cNvPr id="168982" name="Picture 6" descr="http://www.thaigoodview.com/files/u9997/1.jpg"/>
                <p:cNvPicPr>
                  <a:picLocks noChangeAspect="1" noChangeArrowheads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03984" y="2626398"/>
                  <a:ext cx="915693" cy="577610"/>
                </a:xfrm>
                <a:prstGeom prst="rect">
                  <a:avLst/>
                </a:prstGeom>
                <a:no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" name="Rectangle 2">
                  <a:extLst>
                    <a:ext uri="{FF2B5EF4-FFF2-40B4-BE49-F238E27FC236}"/>
                  </a:extLst>
                </p:cNvPr>
                <p:cNvSpPr/>
                <p:nvPr/>
              </p:nvSpPr>
              <p:spPr>
                <a:xfrm>
                  <a:off x="6576441" y="2723291"/>
                  <a:ext cx="2344503" cy="1425709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285750" indent="-285750">
                    <a:buFont typeface="Arial" panose="020B0604020202020204" pitchFamily="34" charset="0"/>
                    <a:buChar char="•"/>
                    <a:defRPr/>
                  </a:pPr>
                  <a:r>
                    <a:rPr lang="th-TH" sz="1600" b="1" dirty="0">
                      <a:solidFill>
                        <a:prstClr val="black"/>
                      </a:solidFill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เพิ่ม/ลดโรงเรียนในสนามสอบ</a:t>
                  </a:r>
                </a:p>
                <a:p>
                  <a:pPr marL="285750" indent="-285750">
                    <a:buFont typeface="Arial" panose="020B0604020202020204" pitchFamily="34" charset="0"/>
                    <a:buChar char="•"/>
                    <a:defRPr/>
                  </a:pPr>
                  <a:r>
                    <a:rPr lang="th-TH" sz="1600" b="1" dirty="0">
                      <a:solidFill>
                        <a:prstClr val="black"/>
                      </a:solidFill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แก้ไขข้อมูลพื้นฐานโรงเรียน</a:t>
                  </a:r>
                </a:p>
                <a:p>
                  <a:pPr marL="285750" indent="-285750">
                    <a:buFont typeface="Arial" panose="020B0604020202020204" pitchFamily="34" charset="0"/>
                    <a:buChar char="•"/>
                    <a:defRPr/>
                  </a:pPr>
                  <a:r>
                    <a:rPr lang="th-TH" sz="1600" b="1" dirty="0">
                      <a:solidFill>
                        <a:prstClr val="black"/>
                      </a:solidFill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ตรวจสอบรายชื่อสนามสอบ</a:t>
                  </a:r>
                </a:p>
                <a:p>
                  <a:pPr marL="285750" indent="-285750">
                    <a:buFont typeface="Arial" panose="020B0604020202020204" pitchFamily="34" charset="0"/>
                    <a:buChar char="•"/>
                    <a:defRPr/>
                  </a:pPr>
                  <a:r>
                    <a:rPr lang="th-TH" sz="1600" b="1" dirty="0">
                      <a:solidFill>
                        <a:prstClr val="black"/>
                      </a:solidFill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จัดสนามสอบ</a:t>
                  </a:r>
                </a:p>
                <a:p>
                  <a:pPr marL="285750" indent="-285750">
                    <a:buFont typeface="Arial" panose="020B0604020202020204" pitchFamily="34" charset="0"/>
                    <a:buChar char="•"/>
                    <a:defRPr/>
                  </a:pPr>
                  <a:r>
                    <a:rPr lang="th-TH" sz="1600" b="1" dirty="0">
                      <a:solidFill>
                        <a:prstClr val="black"/>
                      </a:solidFill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ดูผลการทดสอบ</a:t>
                  </a:r>
                </a:p>
              </p:txBody>
            </p:sp>
          </p:grpSp>
          <p:sp>
            <p:nvSpPr>
              <p:cNvPr id="46" name="Right Arrow 45">
                <a:extLst>
                  <a:ext uri="{FF2B5EF4-FFF2-40B4-BE49-F238E27FC236}"/>
                </a:extLst>
              </p:cNvPr>
              <p:cNvSpPr/>
              <p:nvPr/>
            </p:nvSpPr>
            <p:spPr>
              <a:xfrm rot="10800000">
                <a:off x="6320124" y="3663704"/>
                <a:ext cx="288306" cy="430827"/>
              </a:xfrm>
              <a:prstGeom prst="rightArrow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th-TH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48" name="Group 7"/>
          <p:cNvGrpSpPr>
            <a:grpSpLocks/>
          </p:cNvGrpSpPr>
          <p:nvPr/>
        </p:nvGrpSpPr>
        <p:grpSpPr bwMode="auto">
          <a:xfrm>
            <a:off x="2355850" y="2366963"/>
            <a:ext cx="5572125" cy="1062037"/>
            <a:chOff x="3091780" y="1238650"/>
            <a:chExt cx="5074584" cy="1173719"/>
          </a:xfrm>
        </p:grpSpPr>
        <p:cxnSp>
          <p:nvCxnSpPr>
            <p:cNvPr id="49" name="Straight Arrow Connector 26">
              <a:extLst>
                <a:ext uri="{FF2B5EF4-FFF2-40B4-BE49-F238E27FC236}"/>
              </a:extLst>
            </p:cNvPr>
            <p:cNvCxnSpPr>
              <a:endCxn id="53" idx="1"/>
            </p:cNvCxnSpPr>
            <p:nvPr/>
          </p:nvCxnSpPr>
          <p:spPr>
            <a:xfrm flipV="1">
              <a:off x="3091780" y="2096570"/>
              <a:ext cx="1987907" cy="192988"/>
            </a:xfrm>
            <a:prstGeom prst="straightConnector1">
              <a:avLst/>
            </a:prstGeom>
            <a:ln w="41275">
              <a:solidFill>
                <a:schemeClr val="accent3">
                  <a:lumMod val="50000"/>
                </a:schemeClr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8971" name="Group 14"/>
            <p:cNvGrpSpPr>
              <a:grpSpLocks/>
            </p:cNvGrpSpPr>
            <p:nvPr/>
          </p:nvGrpSpPr>
          <p:grpSpPr bwMode="auto">
            <a:xfrm>
              <a:off x="5080000" y="1238650"/>
              <a:ext cx="3086364" cy="1173719"/>
              <a:chOff x="5080227" y="1332430"/>
              <a:chExt cx="3086538" cy="1173718"/>
            </a:xfrm>
          </p:grpSpPr>
          <p:grpSp>
            <p:nvGrpSpPr>
              <p:cNvPr id="168972" name="Group 6"/>
              <p:cNvGrpSpPr>
                <a:grpSpLocks/>
              </p:cNvGrpSpPr>
              <p:nvPr/>
            </p:nvGrpSpPr>
            <p:grpSpPr bwMode="auto">
              <a:xfrm>
                <a:off x="5080227" y="1332430"/>
                <a:ext cx="3086538" cy="1173718"/>
                <a:chOff x="5080227" y="1089125"/>
                <a:chExt cx="3086538" cy="1173718"/>
              </a:xfrm>
            </p:grpSpPr>
            <p:sp>
              <p:nvSpPr>
                <p:cNvPr id="53" name="Rectangle 33">
                  <a:extLst>
                    <a:ext uri="{FF2B5EF4-FFF2-40B4-BE49-F238E27FC236}"/>
                  </a:extLst>
                </p:cNvPr>
                <p:cNvSpPr/>
                <p:nvPr/>
              </p:nvSpPr>
              <p:spPr>
                <a:xfrm>
                  <a:off x="5079915" y="1629492"/>
                  <a:ext cx="1315707" cy="633351"/>
                </a:xfrm>
                <a:prstGeom prst="rect">
                  <a:avLst/>
                </a:prstGeom>
                <a:solidFill>
                  <a:schemeClr val="accent3">
                    <a:lumMod val="5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th-TH" sz="2000" b="1" dirty="0" err="1" smtClean="0">
                      <a:solidFill>
                        <a:prstClr val="white"/>
                      </a:solidFill>
                      <a:latin typeface="TH SarabunPSK" pitchFamily="34" charset="-34"/>
                      <a:cs typeface="TH SarabunPSK" pitchFamily="34" charset="-34"/>
                    </a:rPr>
                    <a:t>ศธจ</a:t>
                  </a:r>
                  <a:r>
                    <a:rPr lang="th-TH" sz="2000" b="1" dirty="0" smtClean="0">
                      <a:solidFill>
                        <a:prstClr val="white"/>
                      </a:solidFill>
                      <a:latin typeface="TH SarabunPSK" pitchFamily="34" charset="-34"/>
                      <a:cs typeface="TH SarabunPSK" pitchFamily="34" charset="-34"/>
                    </a:rPr>
                    <a:t>.</a:t>
                  </a:r>
                  <a:endParaRPr lang="en-US" sz="2000" b="1" dirty="0">
                    <a:solidFill>
                      <a:prstClr val="white"/>
                    </a:solidFill>
                    <a:latin typeface="TH SarabunPSK" pitchFamily="34" charset="-34"/>
                    <a:cs typeface="TH SarabunPSK" pitchFamily="34" charset="-34"/>
                  </a:endParaRPr>
                </a:p>
              </p:txBody>
            </p:sp>
            <p:pic>
              <p:nvPicPr>
                <p:cNvPr id="168975" name="Picture 6" descr="http://www.thaigoodview.com/files/u9997/1.jpg"/>
                <p:cNvPicPr>
                  <a:picLocks noChangeAspect="1" noChangeArrowheads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80398" y="1089125"/>
                  <a:ext cx="915693" cy="577610"/>
                </a:xfrm>
                <a:prstGeom prst="rect">
                  <a:avLst/>
                </a:prstGeom>
                <a:no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55" name="Rectangle 37">
                  <a:extLst>
                    <a:ext uri="{FF2B5EF4-FFF2-40B4-BE49-F238E27FC236}"/>
                  </a:extLst>
                </p:cNvPr>
                <p:cNvSpPr/>
                <p:nvPr/>
              </p:nvSpPr>
              <p:spPr>
                <a:xfrm>
                  <a:off x="6634183" y="1494399"/>
                  <a:ext cx="1532582" cy="628089"/>
                </a:xfrm>
                <a:prstGeom prst="rect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285750" indent="-285750">
                    <a:buFont typeface="Arial" panose="020B0604020202020204" pitchFamily="34" charset="0"/>
                    <a:buChar char="•"/>
                    <a:defRPr/>
                  </a:pPr>
                  <a:r>
                    <a:rPr lang="th-TH" sz="1800" b="1" dirty="0">
                      <a:solidFill>
                        <a:prstClr val="black"/>
                      </a:solidFill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ดูผลการทดสอบ</a:t>
                  </a:r>
                </a:p>
              </p:txBody>
            </p:sp>
          </p:grpSp>
          <p:sp>
            <p:nvSpPr>
              <p:cNvPr id="52" name="Right Arrow 12">
                <a:extLst>
                  <a:ext uri="{FF2B5EF4-FFF2-40B4-BE49-F238E27FC236}"/>
                </a:extLst>
              </p:cNvPr>
              <p:cNvSpPr/>
              <p:nvPr/>
            </p:nvSpPr>
            <p:spPr>
              <a:xfrm rot="10800000">
                <a:off x="6337788" y="1934201"/>
                <a:ext cx="289166" cy="431592"/>
              </a:xfrm>
              <a:prstGeom prst="rightArrow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th-TH">
                  <a:solidFill>
                    <a:prstClr val="white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54824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TextBox 3"/>
          <p:cNvSpPr txBox="1">
            <a:spLocks noChangeArrowheads="1"/>
          </p:cNvSpPr>
          <p:nvPr/>
        </p:nvSpPr>
        <p:spPr bwMode="auto">
          <a:xfrm>
            <a:off x="77788" y="2708275"/>
            <a:ext cx="8853487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th-TH" altLang="th-TH" sz="5400" b="1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การรายงานผลการทดสอบ</a:t>
            </a:r>
          </a:p>
        </p:txBody>
      </p:sp>
      <p:pic>
        <p:nvPicPr>
          <p:cNvPr id="5" name="รูปภาพ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682" y="405245"/>
            <a:ext cx="8281554" cy="1979914"/>
          </a:xfrm>
          <a:prstGeom prst="rect">
            <a:avLst/>
          </a:prstGeom>
          <a:effectLst>
            <a:softEdge rad="101600"/>
          </a:effectLst>
        </p:spPr>
      </p:pic>
      <p:pic>
        <p:nvPicPr>
          <p:cNvPr id="6" name="รูปภาพ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681" y="4001292"/>
            <a:ext cx="8385463" cy="2461853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260908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41550" y="373063"/>
            <a:ext cx="4648200" cy="64452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40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การรายงานผล</a:t>
            </a:r>
          </a:p>
        </p:txBody>
      </p:sp>
      <p:sp>
        <p:nvSpPr>
          <p:cNvPr id="185347" name="Rectangle 4"/>
          <p:cNvSpPr>
            <a:spLocks noChangeArrowheads="1"/>
          </p:cNvSpPr>
          <p:nvPr/>
        </p:nvSpPr>
        <p:spPr bwMode="auto">
          <a:xfrm>
            <a:off x="231775" y="1368425"/>
            <a:ext cx="8655050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th-TH" sz="4000" b="1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1. </a:t>
            </a:r>
            <a:r>
              <a:rPr lang="th-TH" altLang="th-TH" sz="4000" b="1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ประกาศผลสอบ วันที่ </a:t>
            </a:r>
            <a:r>
              <a:rPr lang="en-US" altLang="th-TH" sz="4000" b="1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30 </a:t>
            </a:r>
            <a:r>
              <a:rPr lang="th-TH" altLang="th-TH" sz="4000" b="1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เมษายน </a:t>
            </a:r>
            <a:r>
              <a:rPr lang="en-US" altLang="th-TH" sz="4000" b="1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2561 </a:t>
            </a:r>
            <a:r>
              <a:rPr lang="th-TH" altLang="th-TH" sz="4000" b="1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เป็นต้นไป</a:t>
            </a:r>
            <a:endParaRPr lang="th-TH" altLang="th-TH" sz="4000" b="1" smtClean="0">
              <a:solidFill>
                <a:srgbClr val="C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eaLnBrk="1" hangingPunct="1"/>
            <a:r>
              <a:rPr lang="en-US" altLang="th-TH" sz="4000" b="1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2. </a:t>
            </a:r>
            <a:r>
              <a:rPr lang="th-TH" altLang="th-TH" sz="4000" b="1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ดูผลสอบของนักเรียนผ่านระบบ </a:t>
            </a:r>
            <a:r>
              <a:rPr lang="en-US" altLang="th-TH" sz="4000" b="1" smtClean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NT Access</a:t>
            </a:r>
            <a:r>
              <a:rPr lang="th-TH" altLang="th-TH" sz="4000" b="1" smtClean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/>
            </a:r>
            <a:br>
              <a:rPr lang="th-TH" altLang="th-TH" sz="4000" b="1" smtClean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en-US" altLang="th-TH" sz="4000" b="1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3. </a:t>
            </a:r>
            <a:r>
              <a:rPr lang="th-TH" altLang="th-TH" sz="4000" b="1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แบบรายงานผลสอบ   </a:t>
            </a:r>
            <a:endParaRPr lang="th-TH" altLang="th-TH" sz="4000" b="1" smtClean="0">
              <a:solidFill>
                <a:srgbClr val="C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85348" name="Rectangle 3"/>
          <p:cNvSpPr>
            <a:spLocks noChangeArrowheads="1"/>
          </p:cNvSpPr>
          <p:nvPr/>
        </p:nvSpPr>
        <p:spPr bwMode="auto">
          <a:xfrm>
            <a:off x="1539875" y="3297238"/>
            <a:ext cx="4746625" cy="317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71500" indent="-5715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</a:pPr>
            <a:r>
              <a:rPr lang="th-TH" altLang="th-TH" sz="4000" b="1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รายบุคคล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th-TH" altLang="th-TH" sz="4000" b="1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รายโรงเรียน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th-TH" altLang="th-TH" sz="4000" b="1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รายเขตพื้นที่การศึกษา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th-TH" altLang="th-TH" sz="4000" b="1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รายสังกัด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th-TH" altLang="th-TH" sz="4000" b="1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ภาพรวมประเทศ </a:t>
            </a:r>
            <a:endParaRPr lang="th-TH" altLang="th-TH" sz="4000" smtClean="0">
              <a:solidFill>
                <a:srgbClr val="000000"/>
              </a:solidFill>
              <a:latin typeface="Corbel" panose="020B0503020204020204" pitchFamily="34" charset="0"/>
              <a:cs typeface="DilleniaUPC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477007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/>
            </a:extLst>
          </p:cNvPr>
          <p:cNvSpPr/>
          <p:nvPr/>
        </p:nvSpPr>
        <p:spPr>
          <a:xfrm>
            <a:off x="2843213" y="692150"/>
            <a:ext cx="3673475" cy="72072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32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แบบรายงานผลการสอบ</a:t>
            </a:r>
          </a:p>
        </p:txBody>
      </p:sp>
      <p:pic>
        <p:nvPicPr>
          <p:cNvPr id="186371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3" y="1844675"/>
            <a:ext cx="8712200" cy="315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5434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39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773238"/>
            <a:ext cx="8939213" cy="417671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/>
            </a:extLst>
          </p:cNvPr>
          <p:cNvSpPr/>
          <p:nvPr/>
        </p:nvSpPr>
        <p:spPr>
          <a:xfrm>
            <a:off x="2740025" y="692150"/>
            <a:ext cx="3673475" cy="72072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32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แบบรายงานผลการสอบ</a:t>
            </a:r>
          </a:p>
        </p:txBody>
      </p:sp>
    </p:spTree>
    <p:extLst>
      <p:ext uri="{BB962C8B-B14F-4D97-AF65-F5344CB8AC3E}">
        <p14:creationId xmlns:p14="http://schemas.microsoft.com/office/powerpoint/2010/main" val="2287291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62" name="Group 7"/>
          <p:cNvGrpSpPr>
            <a:grpSpLocks/>
          </p:cNvGrpSpPr>
          <p:nvPr/>
        </p:nvGrpSpPr>
        <p:grpSpPr bwMode="auto">
          <a:xfrm>
            <a:off x="71406" y="285728"/>
            <a:ext cx="8858312" cy="4292266"/>
            <a:chOff x="63191" y="80684"/>
            <a:chExt cx="8514139" cy="4292339"/>
          </a:xfrm>
        </p:grpSpPr>
        <p:sp>
          <p:nvSpPr>
            <p:cNvPr id="143363" name="TextBox 1"/>
            <p:cNvSpPr txBox="1">
              <a:spLocks noChangeArrowheads="1"/>
            </p:cNvSpPr>
            <p:nvPr/>
          </p:nvSpPr>
          <p:spPr bwMode="auto">
            <a:xfrm>
              <a:off x="1573764" y="1146218"/>
              <a:ext cx="7003566" cy="1015681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th-TH" altLang="th-TH" sz="6000" b="1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        </a:t>
              </a:r>
              <a:r>
                <a:rPr lang="th-TH" altLang="th-TH" sz="6000" b="1" dirty="0" smtClean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วัน</a:t>
              </a:r>
              <a:r>
                <a:rPr lang="th-TH" altLang="th-TH" sz="6000" b="1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พุธที่  </a:t>
              </a:r>
              <a:r>
                <a:rPr lang="en-US" altLang="th-TH" sz="6000" b="1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6</a:t>
              </a:r>
              <a:r>
                <a:rPr lang="en-US" altLang="th-TH" sz="6000" b="1" dirty="0" smtClean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r>
                <a:rPr lang="th-TH" altLang="th-TH" sz="6000" b="1" dirty="0" smtClean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r>
                <a:rPr lang="th-TH" altLang="th-TH" sz="6000" b="1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มีนาคม </a:t>
              </a:r>
              <a:r>
                <a:rPr lang="en-US" altLang="th-TH" sz="6000" b="1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r>
                <a:rPr lang="en-US" altLang="th-TH" sz="6000" b="1" dirty="0" smtClean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2562</a:t>
              </a:r>
              <a:endParaRPr lang="th-TH" altLang="th-TH" sz="60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4" name="Oval 3">
              <a:extLst/>
            </p:cNvPr>
            <p:cNvSpPr/>
            <p:nvPr/>
          </p:nvSpPr>
          <p:spPr>
            <a:xfrm>
              <a:off x="63191" y="80684"/>
              <a:ext cx="3111396" cy="15002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th-TH" sz="6000" b="1" dirty="0">
                  <a:solidFill>
                    <a:prstClr val="white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วันสอบ</a:t>
              </a:r>
            </a:p>
          </p:txBody>
        </p:sp>
        <p:sp>
          <p:nvSpPr>
            <p:cNvPr id="5" name="TextBox 4">
              <a:extLst/>
            </p:cNvPr>
            <p:cNvSpPr txBox="1"/>
            <p:nvPr/>
          </p:nvSpPr>
          <p:spPr>
            <a:xfrm>
              <a:off x="1367776" y="3357343"/>
              <a:ext cx="7191346" cy="101568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txBody>
            <a:bodyPr wrap="squar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th-TH" sz="6000" b="1" dirty="0">
                  <a:solidFill>
                    <a:prstClr val="black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     </a:t>
              </a:r>
              <a:r>
                <a:rPr lang="th-TH" sz="6000" b="1" dirty="0" smtClean="0">
                  <a:solidFill>
                    <a:prstClr val="black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วัน</a:t>
              </a:r>
              <a:r>
                <a:rPr lang="th-TH" sz="6000" b="1" dirty="0">
                  <a:solidFill>
                    <a:prstClr val="black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จันทร์ที่  </a:t>
              </a:r>
              <a:r>
                <a:rPr lang="en-US" sz="6000" b="1" dirty="0">
                  <a:solidFill>
                    <a:prstClr val="black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30 </a:t>
              </a:r>
              <a:r>
                <a:rPr lang="th-TH" sz="6000" b="1" dirty="0">
                  <a:solidFill>
                    <a:prstClr val="black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เมษายน</a:t>
              </a:r>
              <a:r>
                <a:rPr lang="en-US" sz="6000" b="1" dirty="0">
                  <a:solidFill>
                    <a:prstClr val="black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r>
                <a:rPr lang="en-US" sz="6000" b="1" dirty="0" smtClean="0">
                  <a:solidFill>
                    <a:prstClr val="black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2562</a:t>
              </a:r>
              <a:endParaRPr lang="th-TH" sz="60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6" name="Oval 5">
              <a:extLst/>
            </p:cNvPr>
            <p:cNvSpPr/>
            <p:nvPr/>
          </p:nvSpPr>
          <p:spPr>
            <a:xfrm>
              <a:off x="206061" y="2009543"/>
              <a:ext cx="3152926" cy="1571663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th-TH" sz="5400" b="1" dirty="0">
                  <a:solidFill>
                    <a:srgbClr val="FFFF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ประกาศผล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/>
            </a:extLst>
          </p:cNvPr>
          <p:cNvSpPr/>
          <p:nvPr/>
        </p:nvSpPr>
        <p:spPr>
          <a:xfrm>
            <a:off x="2051050" y="404813"/>
            <a:ext cx="5184775" cy="4318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แบบรายงานผลการสอบของนักเรียนรายบุคคล</a:t>
            </a:r>
          </a:p>
        </p:txBody>
      </p:sp>
      <p:pic>
        <p:nvPicPr>
          <p:cNvPr id="188419" name="รูปภาพ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196975"/>
            <a:ext cx="3768725" cy="53276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8420" name="รูปภาพ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1196975"/>
            <a:ext cx="3768725" cy="53276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0699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/>
            </a:extLst>
          </p:cNvPr>
          <p:cNvSpPr/>
          <p:nvPr/>
        </p:nvSpPr>
        <p:spPr>
          <a:xfrm>
            <a:off x="2124075" y="404813"/>
            <a:ext cx="5184775" cy="4318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แบบรายงานผลการสอบของโรงเรียน</a:t>
            </a:r>
          </a:p>
        </p:txBody>
      </p:sp>
      <p:pic>
        <p:nvPicPr>
          <p:cNvPr id="189443" name="รูปภาพ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230313"/>
            <a:ext cx="3744912" cy="52943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9444" name="รูปภาพ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1230313"/>
            <a:ext cx="3744913" cy="52943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5538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46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981075"/>
            <a:ext cx="6764337" cy="55229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/>
            </a:extLst>
          </p:cNvPr>
          <p:cNvSpPr/>
          <p:nvPr/>
        </p:nvSpPr>
        <p:spPr>
          <a:xfrm>
            <a:off x="1258888" y="404813"/>
            <a:ext cx="6481762" cy="4318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แบบรายงานผลการสอบของโรงเรียน (หน้า 1 – บน)</a:t>
            </a:r>
          </a:p>
        </p:txBody>
      </p:sp>
    </p:spTree>
    <p:extLst>
      <p:ext uri="{BB962C8B-B14F-4D97-AF65-F5344CB8AC3E}">
        <p14:creationId xmlns:p14="http://schemas.microsoft.com/office/powerpoint/2010/main" val="3763057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/>
            </a:extLst>
          </p:cNvPr>
          <p:cNvSpPr/>
          <p:nvPr/>
        </p:nvSpPr>
        <p:spPr>
          <a:xfrm>
            <a:off x="1258888" y="404813"/>
            <a:ext cx="6481762" cy="4318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แบบรายงานผลการสอบของโรงเรียน (หน้า 1 – ล่าง)</a:t>
            </a:r>
          </a:p>
        </p:txBody>
      </p:sp>
      <p:pic>
        <p:nvPicPr>
          <p:cNvPr id="191491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38" y="1484313"/>
            <a:ext cx="7789862" cy="47720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8139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/>
            </a:extLst>
          </p:cNvPr>
          <p:cNvSpPr/>
          <p:nvPr/>
        </p:nvSpPr>
        <p:spPr>
          <a:xfrm>
            <a:off x="1258888" y="404813"/>
            <a:ext cx="6481762" cy="4318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แบบรายงานผลการสอบของโรงเรียน (หน้า 2 – บน)</a:t>
            </a:r>
          </a:p>
        </p:txBody>
      </p:sp>
      <p:pic>
        <p:nvPicPr>
          <p:cNvPr id="192515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268413"/>
            <a:ext cx="7632700" cy="538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866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/>
            </a:extLst>
          </p:cNvPr>
          <p:cNvSpPr/>
          <p:nvPr/>
        </p:nvSpPr>
        <p:spPr>
          <a:xfrm>
            <a:off x="1258888" y="404813"/>
            <a:ext cx="6481762" cy="4318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แบบรายงานผลการสอบของโรงเรียน (หน้า 2 – ล่าง)</a:t>
            </a:r>
          </a:p>
        </p:txBody>
      </p:sp>
      <p:pic>
        <p:nvPicPr>
          <p:cNvPr id="193539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1196975"/>
            <a:ext cx="8142288" cy="53133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2098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กล่องข้อความ 1"/>
          <p:cNvSpPr txBox="1">
            <a:spLocks noChangeArrowheads="1"/>
          </p:cNvSpPr>
          <p:nvPr/>
        </p:nvSpPr>
        <p:spPr bwMode="auto">
          <a:xfrm>
            <a:off x="395288" y="620713"/>
            <a:ext cx="8280400" cy="954087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th-TH" altLang="th-TH" b="1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แบบรายงานค่าสถิติพื้นฐานผลการทดสอบของโรงเรียน </a:t>
            </a:r>
            <a:r>
              <a:rPr lang="th-TH" altLang="th-TH" b="1" smtClean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en-US" altLang="th-TH" b="1" smtClean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School02)</a:t>
            </a:r>
          </a:p>
          <a:p>
            <a:pPr algn="ctr"/>
            <a:r>
              <a:rPr lang="th-TH" altLang="th-TH" b="1" smtClean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(ไฟล์ .</a:t>
            </a:r>
            <a:r>
              <a:rPr lang="en-US" altLang="th-TH" b="1" smtClean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pdf)</a:t>
            </a:r>
            <a:endParaRPr lang="th-TH" altLang="th-TH" b="1" smtClean="0">
              <a:solidFill>
                <a:srgbClr val="7030A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9456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989138"/>
            <a:ext cx="8759825" cy="41132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780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กล่องข้อความ 2"/>
          <p:cNvSpPr txBox="1">
            <a:spLocks noChangeArrowheads="1"/>
          </p:cNvSpPr>
          <p:nvPr/>
        </p:nvSpPr>
        <p:spPr bwMode="auto">
          <a:xfrm>
            <a:off x="427038" y="692150"/>
            <a:ext cx="8280400" cy="954088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th-TH" altLang="th-TH" b="1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แบบรายงานผลการทดสอบจำแนกรายบุคคล ในแต่ละด้าน </a:t>
            </a:r>
            <a:r>
              <a:rPr lang="th-TH" altLang="th-TH" b="1" smtClean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en-US" altLang="th-TH" b="1" smtClean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School03)</a:t>
            </a:r>
          </a:p>
          <a:p>
            <a:pPr algn="ctr"/>
            <a:r>
              <a:rPr lang="th-TH" altLang="th-TH" b="1" smtClean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(ไฟล์ .</a:t>
            </a:r>
            <a:r>
              <a:rPr lang="en-US" altLang="th-TH" b="1" smtClean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xls)</a:t>
            </a:r>
            <a:endParaRPr lang="th-TH" altLang="th-TH" b="1" smtClean="0">
              <a:solidFill>
                <a:srgbClr val="7030A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9558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38" y="2205038"/>
            <a:ext cx="8842375" cy="24479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0533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กล่องข้อความ 1"/>
          <p:cNvSpPr txBox="1">
            <a:spLocks noChangeArrowheads="1"/>
          </p:cNvSpPr>
          <p:nvPr/>
        </p:nvSpPr>
        <p:spPr bwMode="auto">
          <a:xfrm>
            <a:off x="427038" y="692150"/>
            <a:ext cx="8280400" cy="954088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th-TH" altLang="th-TH" b="1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แบบรายงานผลการทดสอบจำแนกรายบุคคล ในแต่ละตัวชี้วัด </a:t>
            </a:r>
            <a:r>
              <a:rPr lang="th-TH" altLang="th-TH" b="1" smtClean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en-US" altLang="th-TH" b="1" smtClean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School04)</a:t>
            </a:r>
          </a:p>
          <a:p>
            <a:pPr algn="ctr"/>
            <a:r>
              <a:rPr lang="th-TH" altLang="th-TH" b="1" smtClean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(ไฟล์ .</a:t>
            </a:r>
            <a:r>
              <a:rPr lang="en-US" altLang="th-TH" b="1" smtClean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xls)</a:t>
            </a:r>
            <a:endParaRPr lang="th-TH" altLang="th-TH" b="1" smtClean="0">
              <a:solidFill>
                <a:srgbClr val="7030A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96611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2276475"/>
            <a:ext cx="8626475" cy="25860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735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กล่องข้อความ 1"/>
          <p:cNvSpPr txBox="1">
            <a:spLocks noChangeArrowheads="1"/>
          </p:cNvSpPr>
          <p:nvPr/>
        </p:nvSpPr>
        <p:spPr bwMode="auto">
          <a:xfrm>
            <a:off x="417513" y="404813"/>
            <a:ext cx="8280400" cy="954087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th-TH" altLang="th-TH" b="1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แบบรายงานจำนวนนักเรียนที่ตอบข้อสอบถูกรายข้อ </a:t>
            </a:r>
            <a:r>
              <a:rPr lang="th-TH" altLang="th-TH" b="1" smtClean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en-US" altLang="th-TH" b="1" smtClean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school05)</a:t>
            </a:r>
          </a:p>
          <a:p>
            <a:pPr algn="ctr"/>
            <a:r>
              <a:rPr lang="th-TH" altLang="th-TH" b="1" smtClean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(ไฟล์ .</a:t>
            </a:r>
            <a:r>
              <a:rPr lang="en-US" altLang="th-TH" b="1" smtClean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pdf)</a:t>
            </a:r>
            <a:endParaRPr lang="th-TH" altLang="th-TH" b="1" smtClean="0">
              <a:solidFill>
                <a:srgbClr val="7030A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9763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13" y="1773238"/>
            <a:ext cx="8383587" cy="40370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5921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/>
          </p:cNvPr>
          <p:cNvSpPr/>
          <p:nvPr/>
        </p:nvSpPr>
        <p:spPr>
          <a:xfrm>
            <a:off x="0" y="571480"/>
            <a:ext cx="9144000" cy="93027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60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ตารางสอบ</a:t>
            </a:r>
          </a:p>
        </p:txBody>
      </p:sp>
      <p:sp>
        <p:nvSpPr>
          <p:cNvPr id="5" name="Rectangle 4">
            <a:extLst/>
          </p:cNvPr>
          <p:cNvSpPr/>
          <p:nvPr/>
        </p:nvSpPr>
        <p:spPr>
          <a:xfrm>
            <a:off x="555625" y="2201863"/>
            <a:ext cx="8480425" cy="304641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3200" b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วันที่ </a:t>
            </a:r>
            <a:r>
              <a:rPr lang="en-US" sz="3200" b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6</a:t>
            </a:r>
            <a:r>
              <a:rPr lang="en-US" sz="3200" b="1" dirty="0" smtClean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3200" b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มีนาคม </a:t>
            </a:r>
            <a:r>
              <a:rPr lang="en-US" sz="3200" b="1" dirty="0" smtClean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2562 </a:t>
            </a:r>
            <a:r>
              <a:rPr lang="th-TH" sz="32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เวลา </a:t>
            </a:r>
            <a:r>
              <a:rPr lang="en-US" sz="32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9.00 – 14.00 </a:t>
            </a:r>
            <a:r>
              <a:rPr lang="th-TH" sz="32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น.</a:t>
            </a:r>
            <a:endParaRPr lang="en-US" sz="3200" b="1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514350" indent="-51435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endParaRPr lang="en-US" sz="3200" b="1" dirty="0">
              <a:solidFill>
                <a:srgbClr val="C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514350" indent="-51435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endParaRPr lang="en-US" sz="3200" b="1" dirty="0">
              <a:solidFill>
                <a:srgbClr val="C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514350" indent="-51435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endParaRPr lang="th-TH" sz="3200" b="1" dirty="0">
              <a:solidFill>
                <a:srgbClr val="C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200" b="1" dirty="0">
              <a:solidFill>
                <a:srgbClr val="C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200" b="1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144388" name="Group 3"/>
          <p:cNvGrpSpPr>
            <a:grpSpLocks/>
          </p:cNvGrpSpPr>
          <p:nvPr/>
        </p:nvGrpSpPr>
        <p:grpSpPr bwMode="auto">
          <a:xfrm>
            <a:off x="971550" y="2852738"/>
            <a:ext cx="7648575" cy="2009775"/>
            <a:chOff x="611188" y="1700213"/>
            <a:chExt cx="7648575" cy="2009775"/>
          </a:xfrm>
        </p:grpSpPr>
        <p:pic>
          <p:nvPicPr>
            <p:cNvPr id="144389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188" y="1700213"/>
              <a:ext cx="7648575" cy="2009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Rectangle 2">
              <a:extLst/>
            </p:cNvPr>
            <p:cNvSpPr/>
            <p:nvPr/>
          </p:nvSpPr>
          <p:spPr>
            <a:xfrm>
              <a:off x="755651" y="2420938"/>
              <a:ext cx="1944687" cy="3603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th-TH" sz="2400" b="1" dirty="0">
                  <a:solidFill>
                    <a:schemeClr val="tx1"/>
                  </a:solidFill>
                  <a:latin typeface="TH SarabunIT๙" panose="020B0500040200020003" pitchFamily="34" charset="-34"/>
                  <a:cs typeface="TH SarabunIT๙" panose="020B0500040200020003" pitchFamily="34" charset="-34"/>
                </a:rPr>
                <a:t>๖</a:t>
              </a:r>
              <a:r>
                <a:rPr lang="en-US" sz="2400" b="1" dirty="0" smtClean="0">
                  <a:solidFill>
                    <a:schemeClr val="tx1"/>
                  </a:solidFill>
                  <a:latin typeface="TH SarabunIT๙" panose="020B0500040200020003" pitchFamily="34" charset="-34"/>
                  <a:cs typeface="TH SarabunIT๙" panose="020B0500040200020003" pitchFamily="34" charset="-34"/>
                </a:rPr>
                <a:t> </a:t>
              </a:r>
              <a:r>
                <a:rPr lang="th-TH" sz="2400" b="1" dirty="0">
                  <a:solidFill>
                    <a:schemeClr val="tx1"/>
                  </a:solidFill>
                  <a:latin typeface="TH SarabunIT๙" panose="020B0500040200020003" pitchFamily="34" charset="-34"/>
                  <a:cs typeface="TH SarabunIT๙" panose="020B0500040200020003" pitchFamily="34" charset="-34"/>
                </a:rPr>
                <a:t>มีนาคม</a:t>
              </a:r>
              <a:r>
                <a:rPr lang="en-US" sz="2400" b="1" dirty="0">
                  <a:solidFill>
                    <a:schemeClr val="tx1"/>
                  </a:solidFill>
                  <a:latin typeface="TH SarabunIT๙" panose="020B0500040200020003" pitchFamily="34" charset="-34"/>
                  <a:cs typeface="TH SarabunIT๙" panose="020B0500040200020003" pitchFamily="34" charset="-34"/>
                </a:rPr>
                <a:t> </a:t>
              </a:r>
              <a:r>
                <a:rPr lang="th-TH" sz="2400" b="1" dirty="0" smtClean="0">
                  <a:solidFill>
                    <a:schemeClr val="tx1"/>
                  </a:solidFill>
                  <a:latin typeface="TH SarabunIT๙" panose="020B0500040200020003" pitchFamily="34" charset="-34"/>
                  <a:cs typeface="TH SarabunIT๙" panose="020B0500040200020003" pitchFamily="34" charset="-34"/>
                </a:rPr>
                <a:t>๒๕๖๒</a:t>
              </a:r>
              <a:endParaRPr lang="th-TH" sz="2400" b="1" dirty="0">
                <a:solidFill>
                  <a:schemeClr val="tx1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กล่องข้อความ 1"/>
          <p:cNvSpPr txBox="1">
            <a:spLocks noChangeArrowheads="1"/>
          </p:cNvSpPr>
          <p:nvPr/>
        </p:nvSpPr>
        <p:spPr bwMode="auto">
          <a:xfrm>
            <a:off x="427038" y="836613"/>
            <a:ext cx="8280400" cy="954087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th-TH" altLang="th-TH" b="1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แบบรายงานจำนวนนักเรียนจำแนกตามช่วงคะแนนของผลสอบ </a:t>
            </a:r>
            <a:r>
              <a:rPr lang="th-TH" altLang="th-TH" b="1" smtClean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en-US" altLang="th-TH" b="1" smtClean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school06)</a:t>
            </a:r>
          </a:p>
          <a:p>
            <a:pPr algn="ctr"/>
            <a:r>
              <a:rPr lang="th-TH" altLang="th-TH" b="1" smtClean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(ไฟล์ .</a:t>
            </a:r>
            <a:r>
              <a:rPr lang="en-US" altLang="th-TH" b="1" smtClean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pdf)</a:t>
            </a:r>
            <a:endParaRPr lang="th-TH" altLang="th-TH" b="1" smtClean="0">
              <a:solidFill>
                <a:srgbClr val="7030A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98659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13" y="2349500"/>
            <a:ext cx="8401050" cy="24733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6998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กล่องข้อความ 1"/>
          <p:cNvSpPr txBox="1">
            <a:spLocks noChangeArrowheads="1"/>
          </p:cNvSpPr>
          <p:nvPr/>
        </p:nvSpPr>
        <p:spPr bwMode="auto">
          <a:xfrm>
            <a:off x="427038" y="620713"/>
            <a:ext cx="8280400" cy="954087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th-TH" altLang="th-TH" b="1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แบบรายงานผลการเรียงลำดับตามคะแนนค่าเฉลี่ยนักเรียน </a:t>
            </a:r>
            <a:r>
              <a:rPr lang="th-TH" altLang="th-TH" b="1" smtClean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en-US" altLang="th-TH" b="1" smtClean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school07)</a:t>
            </a:r>
          </a:p>
          <a:p>
            <a:pPr algn="ctr"/>
            <a:r>
              <a:rPr lang="th-TH" altLang="th-TH" b="1" smtClean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(ไฟล์ .</a:t>
            </a:r>
            <a:r>
              <a:rPr lang="en-US" altLang="th-TH" b="1" smtClean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xls)</a:t>
            </a:r>
            <a:endParaRPr lang="th-TH" altLang="th-TH" b="1" smtClean="0">
              <a:solidFill>
                <a:srgbClr val="7030A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9968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3" y="2133600"/>
            <a:ext cx="9010650" cy="26638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5962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กล่องข้อความ 1"/>
          <p:cNvSpPr txBox="1">
            <a:spLocks noChangeArrowheads="1"/>
          </p:cNvSpPr>
          <p:nvPr/>
        </p:nvSpPr>
        <p:spPr bwMode="auto">
          <a:xfrm>
            <a:off x="427038" y="260350"/>
            <a:ext cx="8280400" cy="954088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th-TH" altLang="th-TH" b="1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แบบรายงานผลการทดสอบของโรงเรียน ย้อนหลัง 3 ปี </a:t>
            </a:r>
            <a:r>
              <a:rPr lang="th-TH" altLang="th-TH" b="1" smtClean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en-US" altLang="th-TH" b="1" smtClean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school08)</a:t>
            </a:r>
          </a:p>
          <a:p>
            <a:pPr algn="ctr"/>
            <a:r>
              <a:rPr lang="th-TH" altLang="th-TH" b="1" smtClean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(ไฟล์ .</a:t>
            </a:r>
            <a:r>
              <a:rPr lang="en-US" altLang="th-TH" b="1" smtClean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pdf)</a:t>
            </a:r>
            <a:endParaRPr lang="th-TH" altLang="th-TH" b="1" smtClean="0">
              <a:solidFill>
                <a:srgbClr val="7030A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20070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1263650"/>
            <a:ext cx="3887787" cy="5541963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2069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/>
            </a:extLst>
          </p:cNvPr>
          <p:cNvSpPr/>
          <p:nvPr/>
        </p:nvSpPr>
        <p:spPr>
          <a:xfrm>
            <a:off x="2124075" y="333375"/>
            <a:ext cx="5184775" cy="4318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แบบรายงานผลการสอบของศูนย์สอบ</a:t>
            </a:r>
          </a:p>
        </p:txBody>
      </p:sp>
      <p:pic>
        <p:nvPicPr>
          <p:cNvPr id="201731" name="รูปภาพ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981075"/>
            <a:ext cx="3870325" cy="54737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1732" name="รูปภาพ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5363" y="981075"/>
            <a:ext cx="3870325" cy="54737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4890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/>
            </a:extLst>
          </p:cNvPr>
          <p:cNvSpPr/>
          <p:nvPr/>
        </p:nvSpPr>
        <p:spPr>
          <a:xfrm>
            <a:off x="2235200" y="166688"/>
            <a:ext cx="4648200" cy="66992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40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ติดต่อสอบถาม </a:t>
            </a:r>
            <a:r>
              <a:rPr lang="en-US" sz="40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NT</a:t>
            </a:r>
            <a:endParaRPr lang="th-TH" sz="4000" b="1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02755" name="Rectangle 4"/>
          <p:cNvSpPr>
            <a:spLocks noChangeArrowheads="1"/>
          </p:cNvSpPr>
          <p:nvPr/>
        </p:nvSpPr>
        <p:spPr bwMode="auto">
          <a:xfrm>
            <a:off x="231775" y="1368425"/>
            <a:ext cx="86550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th-TH" altLang="th-TH" sz="4000" b="1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</a:t>
            </a:r>
            <a:endParaRPr lang="th-TH" altLang="th-TH" sz="4000" b="1" smtClean="0">
              <a:solidFill>
                <a:srgbClr val="C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9" name="Oval 8">
            <a:hlinkClick r:id="rId2" action="ppaction://hlinksldjump"/>
            <a:extLst>
              <a:ext uri="{FF2B5EF4-FFF2-40B4-BE49-F238E27FC236}"/>
            </a:extLst>
          </p:cNvPr>
          <p:cNvSpPr/>
          <p:nvPr/>
        </p:nvSpPr>
        <p:spPr>
          <a:xfrm>
            <a:off x="8539163" y="6438900"/>
            <a:ext cx="347662" cy="2968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th-TH">
              <a:solidFill>
                <a:prstClr val="white"/>
              </a:solidFill>
            </a:endParaRPr>
          </a:p>
        </p:txBody>
      </p:sp>
      <p:graphicFrame>
        <p:nvGraphicFramePr>
          <p:cNvPr id="4" name="Table 3">
            <a:extLst>
              <a:ext uri="{FF2B5EF4-FFF2-40B4-BE49-F238E27FC236}"/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4393898"/>
              </p:ext>
            </p:extLst>
          </p:nvPr>
        </p:nvGraphicFramePr>
        <p:xfrm>
          <a:off x="450850" y="944563"/>
          <a:ext cx="8261350" cy="56086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30675">
                  <a:extLst>
                    <a:ext uri="{9D8B030D-6E8A-4147-A177-3AD203B41FA5}"/>
                  </a:extLst>
                </a:gridCol>
                <a:gridCol w="4130675">
                  <a:extLst>
                    <a:ext uri="{9D8B030D-6E8A-4147-A177-3AD203B41FA5}"/>
                  </a:extLst>
                </a:gridCol>
              </a:tblGrid>
              <a:tr h="944934">
                <a:tc gridSpan="2">
                  <a:txBody>
                    <a:bodyPr/>
                    <a:lstStyle/>
                    <a:p>
                      <a:pPr algn="ctr"/>
                      <a:r>
                        <a:rPr lang="th-TH" sz="28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กลุ่มประเมินคุณภาพการศึกษา </a:t>
                      </a:r>
                      <a:r>
                        <a:rPr lang="th-TH" sz="2800" b="1" dirty="0" err="1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สพฐ</a:t>
                      </a:r>
                      <a:r>
                        <a:rPr lang="th-TH" sz="28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  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Phone 02-2885783, 02-2885787      Fax</a:t>
                      </a:r>
                      <a:r>
                        <a:rPr lang="en-US" sz="2800" b="1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02-2816236</a:t>
                      </a:r>
                      <a:endParaRPr lang="th-TH" sz="28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35" marR="91435" marT="45723" marB="45723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 dirty="0"/>
                    </a:p>
                  </a:txBody>
                  <a:tcPr/>
                </a:tc>
                <a:extLst>
                  <a:ext uri="{0D108BD9-81ED-4DB2-BD59-A6C34878D82A}"/>
                </a:extLst>
              </a:tr>
              <a:tr h="518189">
                <a:tc>
                  <a:txBody>
                    <a:bodyPr/>
                    <a:lstStyle/>
                    <a:p>
                      <a:r>
                        <a:rPr lang="th-TH" sz="28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ดร.</a:t>
                      </a:r>
                      <a:r>
                        <a:rPr lang="th-TH" sz="2800" b="1" dirty="0" err="1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ชนาธิป</a:t>
                      </a:r>
                      <a:r>
                        <a:rPr lang="th-TH" sz="2800" b="1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ทุ้ยแป</a:t>
                      </a:r>
                      <a:endParaRPr lang="th-TH" sz="28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35" marR="91435" marT="45723" marB="45723" anchor="ctr"/>
                </a:tc>
                <a:tc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081-4324688</a:t>
                      </a:r>
                      <a:endParaRPr lang="th-TH" sz="28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35" marR="91435" marT="45723" marB="45723" anchor="ctr"/>
                </a:tc>
                <a:extLst>
                  <a:ext uri="{0D108BD9-81ED-4DB2-BD59-A6C34878D82A}"/>
                </a:extLst>
              </a:tr>
              <a:tr h="518189">
                <a:tc gridSpan="2">
                  <a:txBody>
                    <a:bodyPr/>
                    <a:lstStyle/>
                    <a:p>
                      <a:r>
                        <a:rPr lang="th-TH" sz="28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การบริหารจัดการสอบ</a:t>
                      </a:r>
                      <a:r>
                        <a:rPr lang="th-TH" sz="2800" b="1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2800" b="1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NT</a:t>
                      </a:r>
                      <a:endParaRPr lang="th-TH" sz="2800" b="1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35" marR="91435" marT="45723" marB="45723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 sz="32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/>
                </a:tc>
                <a:extLst>
                  <a:ext uri="{0D108BD9-81ED-4DB2-BD59-A6C34878D82A}"/>
                </a:extLst>
              </a:tr>
              <a:tr h="518189">
                <a:tc>
                  <a:txBody>
                    <a:bodyPr/>
                    <a:lstStyle/>
                    <a:p>
                      <a:r>
                        <a:rPr lang="th-TH" sz="2800" b="1" dirty="0" err="1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อ.ณัฐ</a:t>
                      </a:r>
                      <a:r>
                        <a:rPr lang="th-TH" sz="28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พร</a:t>
                      </a:r>
                      <a:r>
                        <a:rPr lang="th-TH" sz="2800" b="1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พร</a:t>
                      </a:r>
                      <a:r>
                        <a:rPr lang="th-TH" sz="2800" b="1" baseline="0" dirty="0" err="1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กุณา</a:t>
                      </a:r>
                      <a:endParaRPr lang="th-TH" sz="28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35" marR="91435" marT="45723" marB="45723" anchor="ctr"/>
                </a:tc>
                <a:tc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081-7758315</a:t>
                      </a:r>
                      <a:endParaRPr lang="th-TH" sz="28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35" marR="91435" marT="45723" marB="45723" anchor="ctr"/>
                </a:tc>
                <a:extLst>
                  <a:ext uri="{0D108BD9-81ED-4DB2-BD59-A6C34878D82A}"/>
                </a:extLst>
              </a:tr>
              <a:tr h="518189">
                <a:tc>
                  <a:txBody>
                    <a:bodyPr/>
                    <a:lstStyle/>
                    <a:p>
                      <a:r>
                        <a:rPr lang="th-TH" sz="28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อ.ก้องเกียรติ</a:t>
                      </a:r>
                      <a:r>
                        <a:rPr lang="th-TH" sz="2800" b="1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ปิ่นกุม</a:t>
                      </a:r>
                      <a:r>
                        <a:rPr lang="th-TH" sz="2800" b="1" baseline="0" dirty="0" err="1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ภีร์</a:t>
                      </a:r>
                      <a:endParaRPr lang="th-TH" sz="28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35" marR="91435" marT="45723" marB="45723" anchor="ctr"/>
                </a:tc>
                <a:tc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089-2195054</a:t>
                      </a:r>
                      <a:endParaRPr lang="th-TH" sz="28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35" marR="91435" marT="45723" marB="45723" anchor="ctr"/>
                </a:tc>
                <a:extLst>
                  <a:ext uri="{0D108BD9-81ED-4DB2-BD59-A6C34878D82A}"/>
                </a:extLst>
              </a:tr>
              <a:tr h="518189">
                <a:tc>
                  <a:txBody>
                    <a:bodyPr/>
                    <a:lstStyle/>
                    <a:p>
                      <a:r>
                        <a:rPr lang="th-TH" sz="28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อ.ศรีกันยา  ธรรมพิทักษ์</a:t>
                      </a:r>
                    </a:p>
                  </a:txBody>
                  <a:tcPr marL="91435" marR="91435" marT="45723" marB="45723" anchor="ctr"/>
                </a:tc>
                <a:tc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099-9726451</a:t>
                      </a:r>
                      <a:endParaRPr lang="th-TH" sz="28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35" marR="91435" marT="45723" marB="45723" anchor="ctr"/>
                </a:tc>
                <a:extLst>
                  <a:ext uri="{0D108BD9-81ED-4DB2-BD59-A6C34878D82A}"/>
                </a:extLst>
              </a:tr>
              <a:tr h="518189">
                <a:tc gridSpan="2">
                  <a:txBody>
                    <a:bodyPr/>
                    <a:lstStyle/>
                    <a:p>
                      <a:r>
                        <a:rPr lang="th-TH" sz="28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การประมวลผลและรายงานผล</a:t>
                      </a:r>
                      <a:r>
                        <a:rPr lang="en-US" sz="28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28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</a:t>
                      </a:r>
                      <a:r>
                        <a:rPr lang="en-US" sz="28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NT</a:t>
                      </a:r>
                      <a:r>
                        <a:rPr lang="en-US" sz="2800" b="1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Access)</a:t>
                      </a:r>
                      <a:endParaRPr lang="th-TH" sz="2800" b="1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35" marR="91435" marT="45723" marB="45723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 sz="32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extLst>
                  <a:ext uri="{0D108BD9-81ED-4DB2-BD59-A6C34878D82A}"/>
                </a:extLst>
              </a:tr>
              <a:tr h="518189">
                <a:tc>
                  <a:txBody>
                    <a:bodyPr/>
                    <a:lstStyle/>
                    <a:p>
                      <a:r>
                        <a:rPr lang="th-TH" sz="28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อ.วิทยา บัวภา</a:t>
                      </a:r>
                      <a:r>
                        <a:rPr lang="th-TH" sz="2800" b="1" dirty="0" err="1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รังษี</a:t>
                      </a:r>
                      <a:endParaRPr lang="th-TH" sz="28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35" marR="91435" marT="45723" marB="45723" anchor="ctr"/>
                </a:tc>
                <a:tc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081-6606326</a:t>
                      </a:r>
                      <a:endParaRPr lang="th-TH" sz="28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35" marR="91435" marT="45723" marB="45723" anchor="ctr"/>
                </a:tc>
                <a:extLst>
                  <a:ext uri="{0D108BD9-81ED-4DB2-BD59-A6C34878D82A}"/>
                </a:extLst>
              </a:tr>
              <a:tr h="518189">
                <a:tc>
                  <a:txBody>
                    <a:bodyPr/>
                    <a:lstStyle/>
                    <a:p>
                      <a:r>
                        <a:rPr lang="th-TH" sz="28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อ.ประจักษ์  </a:t>
                      </a:r>
                      <a:r>
                        <a:rPr lang="th-TH" sz="2800" b="1" dirty="0" err="1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คชกูล</a:t>
                      </a:r>
                      <a:endParaRPr lang="th-TH" sz="28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35" marR="91435" marT="45723" marB="45723" anchor="ctr"/>
                </a:tc>
                <a:tc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085-6865764</a:t>
                      </a:r>
                      <a:endParaRPr lang="th-TH" sz="28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35" marR="91435" marT="45723" marB="45723" anchor="ctr"/>
                </a:tc>
                <a:extLst>
                  <a:ext uri="{0D108BD9-81ED-4DB2-BD59-A6C34878D82A}"/>
                </a:extLst>
              </a:tr>
              <a:tr h="518189">
                <a:tc>
                  <a:txBody>
                    <a:bodyPr/>
                    <a:lstStyle/>
                    <a:p>
                      <a:r>
                        <a:rPr lang="th-TH" sz="28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อ.มีนา  </a:t>
                      </a:r>
                      <a:r>
                        <a:rPr lang="th-TH" sz="2800" b="1" dirty="0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จินา</a:t>
                      </a:r>
                      <a:r>
                        <a:rPr lang="th-TH" sz="28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รักษ์</a:t>
                      </a:r>
                    </a:p>
                  </a:txBody>
                  <a:tcPr marL="91435" marR="91435" marT="45723" marB="45723" anchor="ctr"/>
                </a:tc>
                <a:tc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081-7296913</a:t>
                      </a:r>
                      <a:endParaRPr lang="th-TH" sz="28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35" marR="91435" marT="45723" marB="45723" anchor="ctr"/>
                </a:tc>
                <a:extLst>
                  <a:ext uri="{0D108BD9-81ED-4DB2-BD59-A6C34878D82A}"/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3817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สี่เหลี่ยมผืนผ้า 11">
            <a:extLst/>
          </p:cNvPr>
          <p:cNvSpPr/>
          <p:nvPr/>
        </p:nvSpPr>
        <p:spPr>
          <a:xfrm>
            <a:off x="4738688" y="3584575"/>
            <a:ext cx="4208462" cy="1538288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th-TH">
              <a:solidFill>
                <a:prstClr val="white"/>
              </a:solidFill>
            </a:endParaRPr>
          </a:p>
        </p:txBody>
      </p:sp>
      <p:sp>
        <p:nvSpPr>
          <p:cNvPr id="4" name="สี่เหลี่ยมผืนผ้า 3">
            <a:extLst/>
          </p:cNvPr>
          <p:cNvSpPr/>
          <p:nvPr/>
        </p:nvSpPr>
        <p:spPr>
          <a:xfrm>
            <a:off x="1589088" y="1808163"/>
            <a:ext cx="2432050" cy="1122362"/>
          </a:xfrm>
          <a:prstGeom prst="rect">
            <a:avLst/>
          </a:prstGeom>
          <a:solidFill>
            <a:srgbClr val="00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กลุ่มพัฒนาเครื่องมือฯ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และการให้บริการ</a:t>
            </a:r>
          </a:p>
        </p:txBody>
      </p:sp>
      <p:sp>
        <p:nvSpPr>
          <p:cNvPr id="5" name="สี่เหลี่ยมผืนผ้า 4">
            <a:extLst/>
          </p:cNvPr>
          <p:cNvSpPr/>
          <p:nvPr/>
        </p:nvSpPr>
        <p:spPr>
          <a:xfrm>
            <a:off x="1589088" y="3643314"/>
            <a:ext cx="2432050" cy="1122363"/>
          </a:xfrm>
          <a:prstGeom prst="rect">
            <a:avLst/>
          </a:prstGeom>
          <a:solidFill>
            <a:srgbClr val="00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พัฒนาข้อสอบ </a:t>
            </a:r>
            <a:r>
              <a:rPr lang="en-US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NT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(3 </a:t>
            </a:r>
            <a:r>
              <a:rPr lang="th-TH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ด้าน)</a:t>
            </a:r>
          </a:p>
        </p:txBody>
      </p:sp>
      <p:sp>
        <p:nvSpPr>
          <p:cNvPr id="6" name="ลูกศรลง 5">
            <a:extLst/>
          </p:cNvPr>
          <p:cNvSpPr/>
          <p:nvPr/>
        </p:nvSpPr>
        <p:spPr>
          <a:xfrm>
            <a:off x="2317750" y="3000372"/>
            <a:ext cx="965200" cy="560388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th-TH">
              <a:solidFill>
                <a:prstClr val="white"/>
              </a:solidFill>
            </a:endParaRPr>
          </a:p>
        </p:txBody>
      </p:sp>
      <p:sp>
        <p:nvSpPr>
          <p:cNvPr id="7" name="สี่เหลี่ยมผืนผ้า 6">
            <a:extLst/>
          </p:cNvPr>
          <p:cNvSpPr/>
          <p:nvPr/>
        </p:nvSpPr>
        <p:spPr>
          <a:xfrm>
            <a:off x="5559425" y="1746250"/>
            <a:ext cx="2597150" cy="1122363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กลุ่มประเมินคุณภาพการศึกษา</a:t>
            </a:r>
          </a:p>
        </p:txBody>
      </p:sp>
      <p:sp>
        <p:nvSpPr>
          <p:cNvPr id="8" name="สี่เหลี่ยมผืนผ้า 7">
            <a:extLst/>
          </p:cNvPr>
          <p:cNvSpPr/>
          <p:nvPr/>
        </p:nvSpPr>
        <p:spPr>
          <a:xfrm>
            <a:off x="4935538" y="3740150"/>
            <a:ext cx="1690687" cy="1122363"/>
          </a:xfrm>
          <a:prstGeom prst="rect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บริการ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จัดการทดสอบ</a:t>
            </a:r>
          </a:p>
        </p:txBody>
      </p:sp>
      <p:sp>
        <p:nvSpPr>
          <p:cNvPr id="9" name="ลูกศรลง 8">
            <a:extLst/>
          </p:cNvPr>
          <p:cNvSpPr/>
          <p:nvPr/>
        </p:nvSpPr>
        <p:spPr>
          <a:xfrm>
            <a:off x="6286500" y="2940051"/>
            <a:ext cx="962025" cy="560387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th-TH">
              <a:solidFill>
                <a:prstClr val="white"/>
              </a:solidFill>
            </a:endParaRPr>
          </a:p>
        </p:txBody>
      </p:sp>
      <p:sp>
        <p:nvSpPr>
          <p:cNvPr id="10" name="สี่เหลี่ยมผืนผ้า 9">
            <a:extLst/>
          </p:cNvPr>
          <p:cNvSpPr/>
          <p:nvPr/>
        </p:nvSpPr>
        <p:spPr>
          <a:xfrm>
            <a:off x="7054850" y="3740150"/>
            <a:ext cx="1725613" cy="1122363"/>
          </a:xfrm>
          <a:prstGeom prst="rect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รายงานผล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การทดสอบ</a:t>
            </a:r>
          </a:p>
        </p:txBody>
      </p:sp>
      <p:sp>
        <p:nvSpPr>
          <p:cNvPr id="11" name="ลูกศรลง 10">
            <a:extLst/>
          </p:cNvPr>
          <p:cNvSpPr/>
          <p:nvPr/>
        </p:nvSpPr>
        <p:spPr>
          <a:xfrm rot="16200000">
            <a:off x="3911600" y="4057650"/>
            <a:ext cx="966788" cy="560388"/>
          </a:xfrm>
          <a:prstGeom prst="down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th-TH">
              <a:solidFill>
                <a:prstClr val="white"/>
              </a:solidFill>
            </a:endParaRPr>
          </a:p>
        </p:txBody>
      </p:sp>
      <p:sp>
        <p:nvSpPr>
          <p:cNvPr id="13" name="ลูกศรลง 12">
            <a:extLst/>
          </p:cNvPr>
          <p:cNvSpPr/>
          <p:nvPr/>
        </p:nvSpPr>
        <p:spPr>
          <a:xfrm rot="16200000">
            <a:off x="6593682" y="4166394"/>
            <a:ext cx="519112" cy="342900"/>
          </a:xfrm>
          <a:prstGeom prst="down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th-TH">
              <a:solidFill>
                <a:prstClr val="white"/>
              </a:solidFill>
            </a:endParaRPr>
          </a:p>
        </p:txBody>
      </p:sp>
      <p:sp>
        <p:nvSpPr>
          <p:cNvPr id="14" name="สี่เหลี่ยมผืนผ้า 13">
            <a:extLst/>
          </p:cNvPr>
          <p:cNvSpPr/>
          <p:nvPr/>
        </p:nvSpPr>
        <p:spPr>
          <a:xfrm>
            <a:off x="1" y="101600"/>
            <a:ext cx="9144000" cy="1397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40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หน่วยงานที่รับผิดชอบเกี่ยวกับการสอบ </a:t>
            </a:r>
            <a:r>
              <a:rPr lang="en-US" sz="40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NT</a:t>
            </a:r>
            <a:endParaRPr lang="th-TH" sz="4000" b="1" dirty="0" smtClean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40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ของ สำนัก</a:t>
            </a:r>
            <a:r>
              <a:rPr lang="th-TH" sz="40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ทดสอบทางการศึกษา </a:t>
            </a:r>
            <a:r>
              <a:rPr lang="th-TH" sz="4000" b="1" dirty="0" err="1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สพฐ</a:t>
            </a:r>
            <a:r>
              <a:rPr lang="th-TH" sz="40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</a:p>
        </p:txBody>
      </p:sp>
      <p:grpSp>
        <p:nvGrpSpPr>
          <p:cNvPr id="145421" name="กลุ่ม 16"/>
          <p:cNvGrpSpPr>
            <a:grpSpLocks/>
          </p:cNvGrpSpPr>
          <p:nvPr/>
        </p:nvGrpSpPr>
        <p:grpSpPr bwMode="auto">
          <a:xfrm>
            <a:off x="1246188" y="5351461"/>
            <a:ext cx="3325813" cy="1353171"/>
            <a:chOff x="178022" y="4558657"/>
            <a:chExt cx="3325090" cy="1352315"/>
          </a:xfrm>
        </p:grpSpPr>
        <p:sp>
          <p:nvSpPr>
            <p:cNvPr id="145428" name="กล่องข้อความ 14"/>
            <p:cNvSpPr txBox="1">
              <a:spLocks noChangeArrowheads="1"/>
            </p:cNvSpPr>
            <p:nvPr/>
          </p:nvSpPr>
          <p:spPr bwMode="auto">
            <a:xfrm>
              <a:off x="178022" y="4956866"/>
              <a:ext cx="3325090" cy="954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th-TH" altLang="th-TH" sz="2800" b="1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มีมาตรฐานและ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th-TH" altLang="th-TH" sz="2800" b="1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ถูกต้องตามหลักวิชาการ</a:t>
              </a:r>
            </a:p>
          </p:txBody>
        </p:sp>
        <p:sp>
          <p:nvSpPr>
            <p:cNvPr id="16" name="ลูกศรลง 15">
              <a:extLst/>
            </p:cNvPr>
            <p:cNvSpPr/>
            <p:nvPr/>
          </p:nvSpPr>
          <p:spPr>
            <a:xfrm rot="10800000">
              <a:off x="1581067" y="4558657"/>
              <a:ext cx="518999" cy="342683"/>
            </a:xfrm>
            <a:prstGeom prst="downArrow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th-TH">
                <a:solidFill>
                  <a:prstClr val="white"/>
                </a:solidFill>
              </a:endParaRPr>
            </a:p>
          </p:txBody>
        </p:sp>
      </p:grpSp>
      <p:grpSp>
        <p:nvGrpSpPr>
          <p:cNvPr id="145422" name="กลุ่ม 17"/>
          <p:cNvGrpSpPr>
            <a:grpSpLocks/>
          </p:cNvGrpSpPr>
          <p:nvPr/>
        </p:nvGrpSpPr>
        <p:grpSpPr bwMode="auto">
          <a:xfrm>
            <a:off x="5361781" y="5351460"/>
            <a:ext cx="3325813" cy="1326197"/>
            <a:chOff x="665285" y="4963207"/>
            <a:chExt cx="3325090" cy="1325358"/>
          </a:xfrm>
        </p:grpSpPr>
        <p:sp>
          <p:nvSpPr>
            <p:cNvPr id="145426" name="กล่องข้อความ 18"/>
            <p:cNvSpPr txBox="1">
              <a:spLocks noChangeArrowheads="1"/>
            </p:cNvSpPr>
            <p:nvPr/>
          </p:nvSpPr>
          <p:spPr bwMode="auto">
            <a:xfrm>
              <a:off x="665285" y="5334458"/>
              <a:ext cx="3325090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th-TH" altLang="th-TH" sz="2800" b="1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รวดเร็ว มีประสิทธิภาพ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th-TH" altLang="th-TH" sz="2800" b="1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และมีความน่าเชื่อถือ</a:t>
              </a:r>
            </a:p>
          </p:txBody>
        </p:sp>
        <p:sp>
          <p:nvSpPr>
            <p:cNvPr id="20" name="ลูกศรลง 19">
              <a:extLst/>
            </p:cNvPr>
            <p:cNvSpPr/>
            <p:nvPr/>
          </p:nvSpPr>
          <p:spPr>
            <a:xfrm rot="10800000">
              <a:off x="1989767" y="4963207"/>
              <a:ext cx="518999" cy="342683"/>
            </a:xfrm>
            <a:prstGeom prst="downArrow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th-TH">
                <a:solidFill>
                  <a:prstClr val="white"/>
                </a:solidFill>
              </a:endParaRPr>
            </a:p>
          </p:txBody>
        </p:sp>
      </p:grpSp>
      <p:sp>
        <p:nvSpPr>
          <p:cNvPr id="21" name="วงรี 20">
            <a:extLst/>
          </p:cNvPr>
          <p:cNvSpPr/>
          <p:nvPr/>
        </p:nvSpPr>
        <p:spPr>
          <a:xfrm>
            <a:off x="134938" y="1979613"/>
            <a:ext cx="1319212" cy="65405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4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กลุ่มงาน</a:t>
            </a:r>
          </a:p>
        </p:txBody>
      </p:sp>
      <p:sp>
        <p:nvSpPr>
          <p:cNvPr id="22" name="วงรี 21">
            <a:extLst/>
          </p:cNvPr>
          <p:cNvSpPr/>
          <p:nvPr/>
        </p:nvSpPr>
        <p:spPr>
          <a:xfrm>
            <a:off x="158750" y="3975100"/>
            <a:ext cx="1320800" cy="65405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4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บทบาท</a:t>
            </a:r>
          </a:p>
        </p:txBody>
      </p:sp>
      <p:sp>
        <p:nvSpPr>
          <p:cNvPr id="23" name="วงรี 22">
            <a:extLst/>
          </p:cNvPr>
          <p:cNvSpPr/>
          <p:nvPr/>
        </p:nvSpPr>
        <p:spPr>
          <a:xfrm>
            <a:off x="134938" y="5818188"/>
            <a:ext cx="1319212" cy="65405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4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จุดเน้น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2_โมดูล">
  <a:themeElements>
    <a:clrScheme name="โมดูล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โมดูล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โมดูล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2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3.xml><?xml version="1.0" encoding="utf-8"?>
<a:theme xmlns:a="http://schemas.openxmlformats.org/drawingml/2006/main" name="3_โมดูล">
  <a:themeElements>
    <a:clrScheme name="โมดูล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โมดูล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โมดูล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_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6.xml><?xml version="1.0" encoding="utf-8"?>
<a:theme xmlns:a="http://schemas.openxmlformats.org/drawingml/2006/main" name="4_โมดูล">
  <a:themeElements>
    <a:clrScheme name="โมดูล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โมดูล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โมดูล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8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9.xml><?xml version="1.0" encoding="utf-8"?>
<a:theme xmlns:a="http://schemas.openxmlformats.org/drawingml/2006/main" name="3_ธีมของ Office">
  <a:themeElements>
    <a:clrScheme name="ธีมของ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ธีมของ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ธีมของ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โมดูล">
  <a:themeElements>
    <a:clrScheme name="โมดูล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โมดูล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โมดูล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8_โมดูล">
  <a:themeElements>
    <a:clrScheme name="โมดูล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โมดูล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โมดูล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H Sarabun New">
      <a:majorFont>
        <a:latin typeface="TH Sarabun New"/>
        <a:ea typeface=""/>
        <a:cs typeface="TH Sarabun New"/>
      </a:majorFont>
      <a:minorFont>
        <a:latin typeface="TH Sarabun New"/>
        <a:ea typeface=""/>
        <a:cs typeface="TH Sarabun New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>
          <a:solidFill>
            <a:schemeClr val="tx1"/>
          </a:solidFill>
        </a:ln>
        <a:effectLst/>
      </a:spPr>
      <a:bodyPr tIns="108000" bIns="0" anchor="ctr"/>
      <a:lstStyle>
        <a:defPPr algn="ctr">
          <a:lnSpc>
            <a:spcPts val="2500"/>
          </a:lnSpc>
          <a:defRPr sz="3200" b="1" dirty="0" smtClean="0">
            <a:solidFill>
              <a:schemeClr val="tx1"/>
            </a:solidFill>
            <a:latin typeface="TH SarabunPSK" pitchFamily="34" charset="-34"/>
            <a:cs typeface="TH SarabunPSK" pitchFamily="34" charset="-34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3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4.xml><?xml version="1.0" encoding="utf-8"?>
<a:theme xmlns:a="http://schemas.openxmlformats.org/drawingml/2006/main" name="5_โมดูล">
  <a:themeElements>
    <a:clrScheme name="โมดูล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โมดูล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โมดูล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ppt/theme/theme25.xml><?xml version="1.0" encoding="utf-8"?>
<a:theme xmlns:a="http://schemas.openxmlformats.org/drawingml/2006/main" name="6_โมดูล">
  <a:themeElements>
    <a:clrScheme name="โมดูล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โมดูล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โมดูล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ppt/theme/theme26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โมดูล">
  <a:themeElements>
    <a:clrScheme name="โมดูล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โมดูล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โมดูล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5_โมดูล">
  <a:themeElements>
    <a:clrScheme name="โมดูล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โมดูล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โมดูล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ธีมของ Office">
  <a:themeElements>
    <a:clrScheme name="ธีมของ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ธีมของ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ธีมของ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1_Office Theme">
  <a:themeElements>
    <a:clrScheme name="ธีมของ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ธีมของ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ธีมของ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โมดูล">
    <a:dk1>
      <a:sysClr val="windowText" lastClr="000000"/>
    </a:dk1>
    <a:lt1>
      <a:sysClr val="window" lastClr="FFFFFF"/>
    </a:lt1>
    <a:dk2>
      <a:srgbClr val="5A6378"/>
    </a:dk2>
    <a:lt2>
      <a:srgbClr val="D4D4D6"/>
    </a:lt2>
    <a:accent1>
      <a:srgbClr val="F0AD00"/>
    </a:accent1>
    <a:accent2>
      <a:srgbClr val="60B5CC"/>
    </a:accent2>
    <a:accent3>
      <a:srgbClr val="E66C7D"/>
    </a:accent3>
    <a:accent4>
      <a:srgbClr val="6BB76D"/>
    </a:accent4>
    <a:accent5>
      <a:srgbClr val="E88651"/>
    </a:accent5>
    <a:accent6>
      <a:srgbClr val="C64847"/>
    </a:accent6>
    <a:hlink>
      <a:srgbClr val="168BBA"/>
    </a:hlink>
    <a:folHlink>
      <a:srgbClr val="680000"/>
    </a:folHlink>
  </a:clrScheme>
</a:themeOverride>
</file>

<file path=ppt/theme/themeOverride10.xml><?xml version="1.0" encoding="utf-8"?>
<a:themeOverride xmlns:a="http://schemas.openxmlformats.org/drawingml/2006/main">
  <a:clrScheme name="โมดูล">
    <a:dk1>
      <a:sysClr val="windowText" lastClr="000000"/>
    </a:dk1>
    <a:lt1>
      <a:sysClr val="window" lastClr="FFFFFF"/>
    </a:lt1>
    <a:dk2>
      <a:srgbClr val="5A6378"/>
    </a:dk2>
    <a:lt2>
      <a:srgbClr val="D4D4D6"/>
    </a:lt2>
    <a:accent1>
      <a:srgbClr val="F0AD00"/>
    </a:accent1>
    <a:accent2>
      <a:srgbClr val="60B5CC"/>
    </a:accent2>
    <a:accent3>
      <a:srgbClr val="E66C7D"/>
    </a:accent3>
    <a:accent4>
      <a:srgbClr val="6BB76D"/>
    </a:accent4>
    <a:accent5>
      <a:srgbClr val="E88651"/>
    </a:accent5>
    <a:accent6>
      <a:srgbClr val="C64847"/>
    </a:accent6>
    <a:hlink>
      <a:srgbClr val="168BBA"/>
    </a:hlink>
    <a:folHlink>
      <a:srgbClr val="680000"/>
    </a:folHlink>
  </a:clrScheme>
</a:themeOverride>
</file>

<file path=ppt/theme/themeOverride11.xml><?xml version="1.0" encoding="utf-8"?>
<a:themeOverride xmlns:a="http://schemas.openxmlformats.org/drawingml/2006/main">
  <a:clrScheme name="โมดูล">
    <a:dk1>
      <a:sysClr val="windowText" lastClr="000000"/>
    </a:dk1>
    <a:lt1>
      <a:sysClr val="window" lastClr="FFFFFF"/>
    </a:lt1>
    <a:dk2>
      <a:srgbClr val="5A6378"/>
    </a:dk2>
    <a:lt2>
      <a:srgbClr val="D4D4D6"/>
    </a:lt2>
    <a:accent1>
      <a:srgbClr val="F0AD00"/>
    </a:accent1>
    <a:accent2>
      <a:srgbClr val="60B5CC"/>
    </a:accent2>
    <a:accent3>
      <a:srgbClr val="E66C7D"/>
    </a:accent3>
    <a:accent4>
      <a:srgbClr val="6BB76D"/>
    </a:accent4>
    <a:accent5>
      <a:srgbClr val="E88651"/>
    </a:accent5>
    <a:accent6>
      <a:srgbClr val="C64847"/>
    </a:accent6>
    <a:hlink>
      <a:srgbClr val="168BBA"/>
    </a:hlink>
    <a:folHlink>
      <a:srgbClr val="680000"/>
    </a:folHlink>
  </a:clrScheme>
</a:themeOverride>
</file>

<file path=ppt/theme/themeOverride12.xml><?xml version="1.0" encoding="utf-8"?>
<a:themeOverride xmlns:a="http://schemas.openxmlformats.org/drawingml/2006/main">
  <a:clrScheme name="โมดูล">
    <a:dk1>
      <a:sysClr val="windowText" lastClr="000000"/>
    </a:dk1>
    <a:lt1>
      <a:sysClr val="window" lastClr="FFFFFF"/>
    </a:lt1>
    <a:dk2>
      <a:srgbClr val="5A6378"/>
    </a:dk2>
    <a:lt2>
      <a:srgbClr val="D4D4D6"/>
    </a:lt2>
    <a:accent1>
      <a:srgbClr val="F0AD00"/>
    </a:accent1>
    <a:accent2>
      <a:srgbClr val="60B5CC"/>
    </a:accent2>
    <a:accent3>
      <a:srgbClr val="E66C7D"/>
    </a:accent3>
    <a:accent4>
      <a:srgbClr val="6BB76D"/>
    </a:accent4>
    <a:accent5>
      <a:srgbClr val="E88651"/>
    </a:accent5>
    <a:accent6>
      <a:srgbClr val="C64847"/>
    </a:accent6>
    <a:hlink>
      <a:srgbClr val="168BBA"/>
    </a:hlink>
    <a:folHlink>
      <a:srgbClr val="680000"/>
    </a:folHlink>
  </a:clrScheme>
</a:themeOverride>
</file>

<file path=ppt/theme/themeOverride13.xml><?xml version="1.0" encoding="utf-8"?>
<a:themeOverride xmlns:a="http://schemas.openxmlformats.org/drawingml/2006/main">
  <a:clrScheme name="โมดูล">
    <a:dk1>
      <a:sysClr val="windowText" lastClr="000000"/>
    </a:dk1>
    <a:lt1>
      <a:sysClr val="window" lastClr="FFFFFF"/>
    </a:lt1>
    <a:dk2>
      <a:srgbClr val="5A6378"/>
    </a:dk2>
    <a:lt2>
      <a:srgbClr val="D4D4D6"/>
    </a:lt2>
    <a:accent1>
      <a:srgbClr val="F0AD00"/>
    </a:accent1>
    <a:accent2>
      <a:srgbClr val="60B5CC"/>
    </a:accent2>
    <a:accent3>
      <a:srgbClr val="E66C7D"/>
    </a:accent3>
    <a:accent4>
      <a:srgbClr val="6BB76D"/>
    </a:accent4>
    <a:accent5>
      <a:srgbClr val="E88651"/>
    </a:accent5>
    <a:accent6>
      <a:srgbClr val="C64847"/>
    </a:accent6>
    <a:hlink>
      <a:srgbClr val="168BBA"/>
    </a:hlink>
    <a:folHlink>
      <a:srgbClr val="680000"/>
    </a:folHlink>
  </a:clrScheme>
</a:themeOverride>
</file>

<file path=ppt/theme/themeOverride14.xml><?xml version="1.0" encoding="utf-8"?>
<a:themeOverride xmlns:a="http://schemas.openxmlformats.org/drawingml/2006/main">
  <a:clrScheme name="โมดูล">
    <a:dk1>
      <a:sysClr val="windowText" lastClr="000000"/>
    </a:dk1>
    <a:lt1>
      <a:sysClr val="window" lastClr="FFFFFF"/>
    </a:lt1>
    <a:dk2>
      <a:srgbClr val="5A6378"/>
    </a:dk2>
    <a:lt2>
      <a:srgbClr val="D4D4D6"/>
    </a:lt2>
    <a:accent1>
      <a:srgbClr val="F0AD00"/>
    </a:accent1>
    <a:accent2>
      <a:srgbClr val="60B5CC"/>
    </a:accent2>
    <a:accent3>
      <a:srgbClr val="E66C7D"/>
    </a:accent3>
    <a:accent4>
      <a:srgbClr val="6BB76D"/>
    </a:accent4>
    <a:accent5>
      <a:srgbClr val="E88651"/>
    </a:accent5>
    <a:accent6>
      <a:srgbClr val="C64847"/>
    </a:accent6>
    <a:hlink>
      <a:srgbClr val="168BBA"/>
    </a:hlink>
    <a:folHlink>
      <a:srgbClr val="680000"/>
    </a:folHlink>
  </a:clrScheme>
</a:themeOverride>
</file>

<file path=ppt/theme/themeOverride15.xml><?xml version="1.0" encoding="utf-8"?>
<a:themeOverride xmlns:a="http://schemas.openxmlformats.org/drawingml/2006/main">
  <a:clrScheme name="โมดูล">
    <a:dk1>
      <a:sysClr val="windowText" lastClr="000000"/>
    </a:dk1>
    <a:lt1>
      <a:sysClr val="window" lastClr="FFFFFF"/>
    </a:lt1>
    <a:dk2>
      <a:srgbClr val="5A6378"/>
    </a:dk2>
    <a:lt2>
      <a:srgbClr val="D4D4D6"/>
    </a:lt2>
    <a:accent1>
      <a:srgbClr val="F0AD00"/>
    </a:accent1>
    <a:accent2>
      <a:srgbClr val="60B5CC"/>
    </a:accent2>
    <a:accent3>
      <a:srgbClr val="E66C7D"/>
    </a:accent3>
    <a:accent4>
      <a:srgbClr val="6BB76D"/>
    </a:accent4>
    <a:accent5>
      <a:srgbClr val="E88651"/>
    </a:accent5>
    <a:accent6>
      <a:srgbClr val="C64847"/>
    </a:accent6>
    <a:hlink>
      <a:srgbClr val="168BBA"/>
    </a:hlink>
    <a:folHlink>
      <a:srgbClr val="680000"/>
    </a:folHlink>
  </a:clrScheme>
</a:themeOverride>
</file>

<file path=ppt/theme/themeOverride16.xml><?xml version="1.0" encoding="utf-8"?>
<a:themeOverride xmlns:a="http://schemas.openxmlformats.org/drawingml/2006/main">
  <a:clrScheme name="โมดูล">
    <a:dk1>
      <a:sysClr val="windowText" lastClr="000000"/>
    </a:dk1>
    <a:lt1>
      <a:sysClr val="window" lastClr="FFFFFF"/>
    </a:lt1>
    <a:dk2>
      <a:srgbClr val="5A6378"/>
    </a:dk2>
    <a:lt2>
      <a:srgbClr val="D4D4D6"/>
    </a:lt2>
    <a:accent1>
      <a:srgbClr val="F0AD00"/>
    </a:accent1>
    <a:accent2>
      <a:srgbClr val="60B5CC"/>
    </a:accent2>
    <a:accent3>
      <a:srgbClr val="E66C7D"/>
    </a:accent3>
    <a:accent4>
      <a:srgbClr val="6BB76D"/>
    </a:accent4>
    <a:accent5>
      <a:srgbClr val="E88651"/>
    </a:accent5>
    <a:accent6>
      <a:srgbClr val="C64847"/>
    </a:accent6>
    <a:hlink>
      <a:srgbClr val="168BBA"/>
    </a:hlink>
    <a:folHlink>
      <a:srgbClr val="680000"/>
    </a:folHlink>
  </a:clrScheme>
</a:themeOverride>
</file>

<file path=ppt/theme/themeOverride17.xml><?xml version="1.0" encoding="utf-8"?>
<a:themeOverride xmlns:a="http://schemas.openxmlformats.org/drawingml/2006/main">
  <a:clrScheme name="โมดูล">
    <a:dk1>
      <a:sysClr val="windowText" lastClr="000000"/>
    </a:dk1>
    <a:lt1>
      <a:sysClr val="window" lastClr="FFFFFF"/>
    </a:lt1>
    <a:dk2>
      <a:srgbClr val="5A6378"/>
    </a:dk2>
    <a:lt2>
      <a:srgbClr val="D4D4D6"/>
    </a:lt2>
    <a:accent1>
      <a:srgbClr val="F0AD00"/>
    </a:accent1>
    <a:accent2>
      <a:srgbClr val="60B5CC"/>
    </a:accent2>
    <a:accent3>
      <a:srgbClr val="E66C7D"/>
    </a:accent3>
    <a:accent4>
      <a:srgbClr val="6BB76D"/>
    </a:accent4>
    <a:accent5>
      <a:srgbClr val="E88651"/>
    </a:accent5>
    <a:accent6>
      <a:srgbClr val="C64847"/>
    </a:accent6>
    <a:hlink>
      <a:srgbClr val="168BBA"/>
    </a:hlink>
    <a:folHlink>
      <a:srgbClr val="680000"/>
    </a:folHlink>
  </a:clrScheme>
</a:themeOverride>
</file>

<file path=ppt/theme/themeOverride18.xml><?xml version="1.0" encoding="utf-8"?>
<a:themeOverride xmlns:a="http://schemas.openxmlformats.org/drawingml/2006/main">
  <a:clrScheme name="โมดูล">
    <a:dk1>
      <a:sysClr val="windowText" lastClr="000000"/>
    </a:dk1>
    <a:lt1>
      <a:sysClr val="window" lastClr="FFFFFF"/>
    </a:lt1>
    <a:dk2>
      <a:srgbClr val="5A6378"/>
    </a:dk2>
    <a:lt2>
      <a:srgbClr val="D4D4D6"/>
    </a:lt2>
    <a:accent1>
      <a:srgbClr val="F0AD00"/>
    </a:accent1>
    <a:accent2>
      <a:srgbClr val="60B5CC"/>
    </a:accent2>
    <a:accent3>
      <a:srgbClr val="E66C7D"/>
    </a:accent3>
    <a:accent4>
      <a:srgbClr val="6BB76D"/>
    </a:accent4>
    <a:accent5>
      <a:srgbClr val="E88651"/>
    </a:accent5>
    <a:accent6>
      <a:srgbClr val="C64847"/>
    </a:accent6>
    <a:hlink>
      <a:srgbClr val="168BBA"/>
    </a:hlink>
    <a:folHlink>
      <a:srgbClr val="680000"/>
    </a:folHlink>
  </a:clrScheme>
</a:themeOverride>
</file>

<file path=ppt/theme/themeOverride2.xml><?xml version="1.0" encoding="utf-8"?>
<a:themeOverride xmlns:a="http://schemas.openxmlformats.org/drawingml/2006/main">
  <a:clrScheme name="โมดูล">
    <a:dk1>
      <a:sysClr val="windowText" lastClr="000000"/>
    </a:dk1>
    <a:lt1>
      <a:sysClr val="window" lastClr="FFFFFF"/>
    </a:lt1>
    <a:dk2>
      <a:srgbClr val="5A6378"/>
    </a:dk2>
    <a:lt2>
      <a:srgbClr val="D4D4D6"/>
    </a:lt2>
    <a:accent1>
      <a:srgbClr val="F0AD00"/>
    </a:accent1>
    <a:accent2>
      <a:srgbClr val="60B5CC"/>
    </a:accent2>
    <a:accent3>
      <a:srgbClr val="E66C7D"/>
    </a:accent3>
    <a:accent4>
      <a:srgbClr val="6BB76D"/>
    </a:accent4>
    <a:accent5>
      <a:srgbClr val="E88651"/>
    </a:accent5>
    <a:accent6>
      <a:srgbClr val="C64847"/>
    </a:accent6>
    <a:hlink>
      <a:srgbClr val="168BBA"/>
    </a:hlink>
    <a:folHlink>
      <a:srgbClr val="680000"/>
    </a:folHlink>
  </a:clrScheme>
</a:themeOverride>
</file>

<file path=ppt/theme/themeOverride3.xml><?xml version="1.0" encoding="utf-8"?>
<a:themeOverride xmlns:a="http://schemas.openxmlformats.org/drawingml/2006/main">
  <a:clrScheme name="โมดูล">
    <a:dk1>
      <a:sysClr val="windowText" lastClr="000000"/>
    </a:dk1>
    <a:lt1>
      <a:sysClr val="window" lastClr="FFFFFF"/>
    </a:lt1>
    <a:dk2>
      <a:srgbClr val="5A6378"/>
    </a:dk2>
    <a:lt2>
      <a:srgbClr val="D4D4D6"/>
    </a:lt2>
    <a:accent1>
      <a:srgbClr val="F0AD00"/>
    </a:accent1>
    <a:accent2>
      <a:srgbClr val="60B5CC"/>
    </a:accent2>
    <a:accent3>
      <a:srgbClr val="E66C7D"/>
    </a:accent3>
    <a:accent4>
      <a:srgbClr val="6BB76D"/>
    </a:accent4>
    <a:accent5>
      <a:srgbClr val="E88651"/>
    </a:accent5>
    <a:accent6>
      <a:srgbClr val="C64847"/>
    </a:accent6>
    <a:hlink>
      <a:srgbClr val="168BBA"/>
    </a:hlink>
    <a:folHlink>
      <a:srgbClr val="680000"/>
    </a:folHlink>
  </a:clrScheme>
</a:themeOverride>
</file>

<file path=ppt/theme/themeOverride4.xml><?xml version="1.0" encoding="utf-8"?>
<a:themeOverride xmlns:a="http://schemas.openxmlformats.org/drawingml/2006/main">
  <a:clrScheme name="โมดูล">
    <a:dk1>
      <a:sysClr val="windowText" lastClr="000000"/>
    </a:dk1>
    <a:lt1>
      <a:sysClr val="window" lastClr="FFFFFF"/>
    </a:lt1>
    <a:dk2>
      <a:srgbClr val="5A6378"/>
    </a:dk2>
    <a:lt2>
      <a:srgbClr val="D4D4D6"/>
    </a:lt2>
    <a:accent1>
      <a:srgbClr val="F0AD00"/>
    </a:accent1>
    <a:accent2>
      <a:srgbClr val="60B5CC"/>
    </a:accent2>
    <a:accent3>
      <a:srgbClr val="E66C7D"/>
    </a:accent3>
    <a:accent4>
      <a:srgbClr val="6BB76D"/>
    </a:accent4>
    <a:accent5>
      <a:srgbClr val="E88651"/>
    </a:accent5>
    <a:accent6>
      <a:srgbClr val="C64847"/>
    </a:accent6>
    <a:hlink>
      <a:srgbClr val="168BBA"/>
    </a:hlink>
    <a:folHlink>
      <a:srgbClr val="680000"/>
    </a:folHlink>
  </a:clrScheme>
</a:themeOverride>
</file>

<file path=ppt/theme/themeOverride5.xml><?xml version="1.0" encoding="utf-8"?>
<a:themeOverride xmlns:a="http://schemas.openxmlformats.org/drawingml/2006/main">
  <a:clrScheme name="โมดูล">
    <a:dk1>
      <a:sysClr val="windowText" lastClr="000000"/>
    </a:dk1>
    <a:lt1>
      <a:sysClr val="window" lastClr="FFFFFF"/>
    </a:lt1>
    <a:dk2>
      <a:srgbClr val="5A6378"/>
    </a:dk2>
    <a:lt2>
      <a:srgbClr val="D4D4D6"/>
    </a:lt2>
    <a:accent1>
      <a:srgbClr val="F0AD00"/>
    </a:accent1>
    <a:accent2>
      <a:srgbClr val="60B5CC"/>
    </a:accent2>
    <a:accent3>
      <a:srgbClr val="E66C7D"/>
    </a:accent3>
    <a:accent4>
      <a:srgbClr val="6BB76D"/>
    </a:accent4>
    <a:accent5>
      <a:srgbClr val="E88651"/>
    </a:accent5>
    <a:accent6>
      <a:srgbClr val="C64847"/>
    </a:accent6>
    <a:hlink>
      <a:srgbClr val="168BBA"/>
    </a:hlink>
    <a:folHlink>
      <a:srgbClr val="680000"/>
    </a:folHlink>
  </a:clrScheme>
</a:themeOverride>
</file>

<file path=ppt/theme/themeOverride6.xml><?xml version="1.0" encoding="utf-8"?>
<a:themeOverride xmlns:a="http://schemas.openxmlformats.org/drawingml/2006/main">
  <a:clrScheme name="โมดูล">
    <a:dk1>
      <a:sysClr val="windowText" lastClr="000000"/>
    </a:dk1>
    <a:lt1>
      <a:sysClr val="window" lastClr="FFFFFF"/>
    </a:lt1>
    <a:dk2>
      <a:srgbClr val="5A6378"/>
    </a:dk2>
    <a:lt2>
      <a:srgbClr val="D4D4D6"/>
    </a:lt2>
    <a:accent1>
      <a:srgbClr val="F0AD00"/>
    </a:accent1>
    <a:accent2>
      <a:srgbClr val="60B5CC"/>
    </a:accent2>
    <a:accent3>
      <a:srgbClr val="E66C7D"/>
    </a:accent3>
    <a:accent4>
      <a:srgbClr val="6BB76D"/>
    </a:accent4>
    <a:accent5>
      <a:srgbClr val="E88651"/>
    </a:accent5>
    <a:accent6>
      <a:srgbClr val="C64847"/>
    </a:accent6>
    <a:hlink>
      <a:srgbClr val="168BBA"/>
    </a:hlink>
    <a:folHlink>
      <a:srgbClr val="680000"/>
    </a:folHlink>
  </a:clrScheme>
</a:themeOverride>
</file>

<file path=ppt/theme/themeOverride7.xml><?xml version="1.0" encoding="utf-8"?>
<a:themeOverride xmlns:a="http://schemas.openxmlformats.org/drawingml/2006/main">
  <a:clrScheme name="โมดูล">
    <a:dk1>
      <a:sysClr val="windowText" lastClr="000000"/>
    </a:dk1>
    <a:lt1>
      <a:sysClr val="window" lastClr="FFFFFF"/>
    </a:lt1>
    <a:dk2>
      <a:srgbClr val="5A6378"/>
    </a:dk2>
    <a:lt2>
      <a:srgbClr val="D4D4D6"/>
    </a:lt2>
    <a:accent1>
      <a:srgbClr val="F0AD00"/>
    </a:accent1>
    <a:accent2>
      <a:srgbClr val="60B5CC"/>
    </a:accent2>
    <a:accent3>
      <a:srgbClr val="E66C7D"/>
    </a:accent3>
    <a:accent4>
      <a:srgbClr val="6BB76D"/>
    </a:accent4>
    <a:accent5>
      <a:srgbClr val="E88651"/>
    </a:accent5>
    <a:accent6>
      <a:srgbClr val="C64847"/>
    </a:accent6>
    <a:hlink>
      <a:srgbClr val="168BBA"/>
    </a:hlink>
    <a:folHlink>
      <a:srgbClr val="680000"/>
    </a:folHlink>
  </a:clrScheme>
</a:themeOverride>
</file>

<file path=ppt/theme/themeOverride8.xml><?xml version="1.0" encoding="utf-8"?>
<a:themeOverride xmlns:a="http://schemas.openxmlformats.org/drawingml/2006/main">
  <a:clrScheme name="โมดูล">
    <a:dk1>
      <a:sysClr val="windowText" lastClr="000000"/>
    </a:dk1>
    <a:lt1>
      <a:sysClr val="window" lastClr="FFFFFF"/>
    </a:lt1>
    <a:dk2>
      <a:srgbClr val="5A6378"/>
    </a:dk2>
    <a:lt2>
      <a:srgbClr val="D4D4D6"/>
    </a:lt2>
    <a:accent1>
      <a:srgbClr val="F0AD00"/>
    </a:accent1>
    <a:accent2>
      <a:srgbClr val="60B5CC"/>
    </a:accent2>
    <a:accent3>
      <a:srgbClr val="E66C7D"/>
    </a:accent3>
    <a:accent4>
      <a:srgbClr val="6BB76D"/>
    </a:accent4>
    <a:accent5>
      <a:srgbClr val="E88651"/>
    </a:accent5>
    <a:accent6>
      <a:srgbClr val="C64847"/>
    </a:accent6>
    <a:hlink>
      <a:srgbClr val="168BBA"/>
    </a:hlink>
    <a:folHlink>
      <a:srgbClr val="680000"/>
    </a:folHlink>
  </a:clrScheme>
</a:themeOverride>
</file>

<file path=ppt/theme/themeOverride9.xml><?xml version="1.0" encoding="utf-8"?>
<a:themeOverride xmlns:a="http://schemas.openxmlformats.org/drawingml/2006/main">
  <a:clrScheme name="โมดูล">
    <a:dk1>
      <a:sysClr val="windowText" lastClr="000000"/>
    </a:dk1>
    <a:lt1>
      <a:sysClr val="window" lastClr="FFFFFF"/>
    </a:lt1>
    <a:dk2>
      <a:srgbClr val="5A6378"/>
    </a:dk2>
    <a:lt2>
      <a:srgbClr val="D4D4D6"/>
    </a:lt2>
    <a:accent1>
      <a:srgbClr val="F0AD00"/>
    </a:accent1>
    <a:accent2>
      <a:srgbClr val="60B5CC"/>
    </a:accent2>
    <a:accent3>
      <a:srgbClr val="E66C7D"/>
    </a:accent3>
    <a:accent4>
      <a:srgbClr val="6BB76D"/>
    </a:accent4>
    <a:accent5>
      <a:srgbClr val="E88651"/>
    </a:accent5>
    <a:accent6>
      <a:srgbClr val="C64847"/>
    </a:accent6>
    <a:hlink>
      <a:srgbClr val="168BBA"/>
    </a:hlink>
    <a:folHlink>
      <a:srgbClr val="6800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20629</TotalTime>
  <Words>2853</Words>
  <Application>Microsoft Office PowerPoint</Application>
  <PresentationFormat>นำเสนอทางหน้าจอ (4:3)</PresentationFormat>
  <Paragraphs>597</Paragraphs>
  <Slides>84</Slides>
  <Notes>0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19</vt:i4>
      </vt:variant>
      <vt:variant>
        <vt:lpstr>ธีม</vt:lpstr>
      </vt:variant>
      <vt:variant>
        <vt:i4>25</vt:i4>
      </vt:variant>
      <vt:variant>
        <vt:lpstr>ชื่อเรื่องสไลด์</vt:lpstr>
      </vt:variant>
      <vt:variant>
        <vt:i4>84</vt:i4>
      </vt:variant>
    </vt:vector>
  </HeadingPairs>
  <TitlesOfParts>
    <vt:vector size="128" baseType="lpstr">
      <vt:lpstr>Angsana New</vt:lpstr>
      <vt:lpstr>Arial</vt:lpstr>
      <vt:lpstr>Calibri</vt:lpstr>
      <vt:lpstr>Calibri Light</vt:lpstr>
      <vt:lpstr>Corbel</vt:lpstr>
      <vt:lpstr>Cordia New</vt:lpstr>
      <vt:lpstr>CordiaUPC</vt:lpstr>
      <vt:lpstr>DilleniaUPC</vt:lpstr>
      <vt:lpstr>Georgia</vt:lpstr>
      <vt:lpstr>IrisUPC</vt:lpstr>
      <vt:lpstr>Symbol</vt:lpstr>
      <vt:lpstr>TH Sarabun New</vt:lpstr>
      <vt:lpstr>TH SarabunIT๙</vt:lpstr>
      <vt:lpstr>TH SarabunPSK</vt:lpstr>
      <vt:lpstr>Times New Roman</vt:lpstr>
      <vt:lpstr>Trebuchet MS</vt:lpstr>
      <vt:lpstr>Wingdings</vt:lpstr>
      <vt:lpstr>Wingdings 2</vt:lpstr>
      <vt:lpstr>Wingdings 3</vt:lpstr>
      <vt:lpstr>3_Office Theme</vt:lpstr>
      <vt:lpstr>โมดูล</vt:lpstr>
      <vt:lpstr>1_โมดูล</vt:lpstr>
      <vt:lpstr>15_โมดูล</vt:lpstr>
      <vt:lpstr>ธีมของ Office</vt:lpstr>
      <vt:lpstr>4_Office Theme</vt:lpstr>
      <vt:lpstr>6_Office Theme</vt:lpstr>
      <vt:lpstr>1_Office Theme</vt:lpstr>
      <vt:lpstr>5_Office Theme</vt:lpstr>
      <vt:lpstr>2_โมดูล</vt:lpstr>
      <vt:lpstr>7_Office Theme</vt:lpstr>
      <vt:lpstr>8_Office Theme</vt:lpstr>
      <vt:lpstr>3_โมดูล</vt:lpstr>
      <vt:lpstr>1_Slipstream</vt:lpstr>
      <vt:lpstr>10_Office Theme</vt:lpstr>
      <vt:lpstr>4_โมดูล</vt:lpstr>
      <vt:lpstr>11_Office Theme</vt:lpstr>
      <vt:lpstr>12_Office Theme</vt:lpstr>
      <vt:lpstr>3_ธีมของ Office</vt:lpstr>
      <vt:lpstr>8_โมดูล</vt:lpstr>
      <vt:lpstr>2_Default Design</vt:lpstr>
      <vt:lpstr>9_Office Theme</vt:lpstr>
      <vt:lpstr>2_Office Theme</vt:lpstr>
      <vt:lpstr>5_โมดูล</vt:lpstr>
      <vt:lpstr>6_โมดูล</vt:lpstr>
      <vt:lpstr>งานนำเสนอ PowerPoint</vt:lpstr>
      <vt:lpstr>งานนำเสนอ PowerPoint</vt:lpstr>
      <vt:lpstr>ความสามารถพื้นฐานของผู้เรียน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องค์ประกอบสำคัญของข้อสอบ NT</vt:lpstr>
      <vt:lpstr>ตัวอย่างของข้อสอบ LNR</vt:lpstr>
      <vt:lpstr>งานนำเสนอ PowerPoint</vt:lpstr>
      <vt:lpstr>งานนำเสนอ PowerPoint</vt:lpstr>
      <vt:lpstr>ตัวอย่างของข้อสอบ LNR</vt:lpstr>
      <vt:lpstr>งานนำเสนอ PowerPoint</vt:lpstr>
      <vt:lpstr>งานนำเสนอ PowerPoint</vt:lpstr>
      <vt:lpstr>ตัวอย่างของข้อสอบ LNR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หลักฐานที่ต้องแนบส่งมาเขตพื้นที่ กรณี เด็กที่มีความต้องการจำเป็นพิเศษ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การจัดส่งเอกสารประกอบการทดสอบ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Company>Toshiba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Mariajose</dc:creator>
  <cp:lastModifiedBy>PCpoy</cp:lastModifiedBy>
  <cp:revision>1055</cp:revision>
  <cp:lastPrinted>2017-11-07T01:25:48Z</cp:lastPrinted>
  <dcterms:created xsi:type="dcterms:W3CDTF">2010-05-23T14:28:12Z</dcterms:created>
  <dcterms:modified xsi:type="dcterms:W3CDTF">2019-01-11T07:26:15Z</dcterms:modified>
</cp:coreProperties>
</file>